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0.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58" r:id="rId4"/>
    <p:sldId id="259" r:id="rId5"/>
    <p:sldId id="260" r:id="rId6"/>
    <p:sldId id="264" r:id="rId7"/>
    <p:sldId id="262" r:id="rId8"/>
    <p:sldId id="269" r:id="rId9"/>
    <p:sldId id="261" r:id="rId10"/>
    <p:sldId id="263" r:id="rId11"/>
    <p:sldId id="273" r:id="rId12"/>
    <p:sldId id="274" r:id="rId13"/>
    <p:sldId id="271" r:id="rId14"/>
    <p:sldId id="265" r:id="rId15"/>
    <p:sldId id="267" r:id="rId16"/>
    <p:sldId id="27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64" d="100"/>
          <a:sy n="64" d="100"/>
        </p:scale>
        <p:origin x="97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14:49:49.039"/>
    </inkml:context>
    <inkml:brush xml:id="br0">
      <inkml:brushProperty name="width" value="0.05" units="cm"/>
      <inkml:brushProperty name="height" value="0.05" units="cm"/>
    </inkml:brush>
  </inkml:definitions>
  <inkml:trace contextRef="#ctx0" brushRef="#br0">1 1 24575,'0'13'0,"0"11"0,0 14 0,0 8 0,0 2 0,0 0 0,0-3 0,0-1 0,0-2 0,0-2 0,0-1 0,0 0 0,0-1 0,0 0 0,0-6-8191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14:51:33.694"/>
    </inkml:context>
    <inkml:brush xml:id="br0">
      <inkml:brushProperty name="width" value="0.05" units="cm"/>
      <inkml:brushProperty name="height" value="0.05" units="cm"/>
    </inkml:brush>
  </inkml:definitions>
  <inkml:trace contextRef="#ctx0" brushRef="#br0">0 1 24575,'0'533'-1365,"0"-516"-5461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9T10:23:34.947"/>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9T10:23:49.506"/>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1,'9351'0,"-9314"0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9T10:24:06.989"/>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5191,'0'-5158,"0"5126</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9T10:24:11.58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5345,'0'-5312,"0"5280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9T10:24:25.920"/>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0,'9391'0,"-9358"0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9T10:25:15.458"/>
    </inkml:context>
    <inkml:brush xml:id="br0">
      <inkml:brushProperty name="width" value="0.05" units="cm"/>
      <inkml:brushProperty name="height" value="0.05" units="cm"/>
      <inkml:brushProperty name="color" value="#FFFFFF"/>
    </inkml:brush>
  </inkml:definitions>
  <inkml:trace contextRef="#ctx0" brushRef="#br0">1 0 24575,'1'20'0,"0"0"0,1 0 0,2 0 0,0 0 0,8 22 0,-12-41 0,0-1 0,0 0 0,0 1 0,0-1 0,0 0 0,0 1 0,0-1 0,0 0 0,0 0 0,0 1 0,0-1 0,0 0 0,0 1 0,0-1 0,1 0 0,-1 1 0,0-1 0,0 0 0,0 0 0,0 1 0,1-1 0,-1 0 0,0 0 0,0 0 0,0 1 0,1-1 0,-1 0 0,0 0 0,0 0 0,1 0 0,-1 1 0,0-1 0,1 0 0,-1 0 0,0 0 0,0 0 0,1 0 0,-1 0 0,0 0 0,1 0 0,-1 0 0,0 0 0,1 0 0,-1 0 0,0 0 0,1 0 0,5-17 0,-2-26 0,3 8 0,-6 35 0,-1 0 0,0 0 0,0 0 0,0 0 0,0-1 0,0 1 0,0 0 0,0 0 0,0 0 0,0 0 0,0 0 0,0 0 0,1 0 0,-1 0 0,0 0 0,0-1 0,0 1 0,0 0 0,0 0 0,0 0 0,0 0 0,1 0 0,-1 0 0,0 0 0,0 0 0,0 0 0,0 0 0,0 0 0,0 0 0,1 0 0,-1 0 0,0 0 0,0 0 0,0 0 0,0 0 0,0 0 0,0 0 0,1 0 0,-1 0 0,0 0 0,0 0 0,0 1 0,0-1 0,0 0 0,0 0 0,0 0 0,1 0 0,-1 0 0,0 0 0,0 0 0,0 0 0,0 0 0,0 1 0,0-1 0,0 0 0,0 0 0,0 0 0,0 0 0,5 23 0,-4-16 0,-1 0 0,0 0 0,0 0 0,-1 0 0,0-1 0,0 1 0,0 0 0,-1 0 0,0 0 0,-5 9 0,7-16 0,0 1 0,0-1 0,0 1 0,0 0 0,1-1 0,-1 1 0,0-1 0,0 1 0,0-1 0,0 1 0,1-1 0,-1 1 0,0-1 0,1 1 0,-1-1 0,0 1 0,1-1 0,-1 1 0,1-1 0,-1 0 0,1 1 0,-1-1 0,0 0 0,1 1 0,0-1 0,-1 0 0,1 0 0,0 1 0,0-1 0,0 0 0,-1 1 0,1-1 0,0 0 0,-1 1 0,1-1 0,0 0 0,-1 1 0,1-1 0,0 1 0,-1-1 0,1 1 0,-1-1 0,1 1 0,-1 0 0,1-1 0,-1 1 0,0 0 0,1-1 0,-1 1 0,0 0 0,1-1 0,-1 1 0,0 0 0,0 0 0,0-1 0,0 1 0,0 0 0,0 0 0,0 0 0,0-1 0,0 1 0,0 0 0,0 0 0,0-1 0,0 1 0,-1 1 0,1-2-33,-1 1 0,1-1-1,0 1 1,-1 0 0,1-1-1,0 1 1,-1-1 0,1 1 0,0 0-1,0-1 1,0 1 0,-1 0-1,1 0 1,0-1 0,0 1-1,0 0 1,0-1 0,0 1 0,0 0-1,1-1 1,-1 1 0,0 0-1,0-1 1,0 1 0,1 0-1,-1-1 1,0 1 0,1 0 0,-1-1-1,0 1 1,1-1 0,-1 1-1,1-1 1,-1 1 0,1-1-1,-1 1 1,1-1 0,-1 1 0,1-1-1,1 1 1,7 3-6793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7T14:49:26.242"/>
    </inkml:context>
    <inkml:brush xml:id="br0">
      <inkml:brushProperty name="width" value="0.05" units="cm"/>
      <inkml:brushProperty name="height" value="0.05" units="cm"/>
      <inkml:brushProperty name="ignorePressure" value="1"/>
    </inkml:brush>
  </inkml:definitions>
  <inkml:trace contextRef="#ctx0" brushRef="#br0">0 1,'16431'0,"-16395"0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7T14:49:28.341"/>
    </inkml:context>
    <inkml:brush xml:id="br0">
      <inkml:brushProperty name="width" value="0.05" units="cm"/>
      <inkml:brushProperty name="height" value="0.05" units="cm"/>
      <inkml:brushProperty name="ignorePressure" value="1"/>
    </inkml:brush>
  </inkml:definitions>
  <inkml:trace contextRef="#ctx0" brushRef="#br0">1 1,'0'0,"0"0,0 0,0 0,0 0,0 0,0 0,6 0,3 0,0 0,-2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7T14:49:30.399"/>
    </inkml:context>
    <inkml:brush xml:id="br0">
      <inkml:brushProperty name="width" value="0.05" units="cm"/>
      <inkml:brushProperty name="height" value="0.05" units="cm"/>
      <inkml:brushProperty name="ignorePressure" value="1"/>
    </inkml:brush>
  </inkml:definitions>
  <inkml:trace contextRef="#ctx0" brushRef="#br0">1 1,'0'0,"0"0,0 0,6 0,3 0,-1 0,-1 0,-3 0,-1 0,-1 0,-2 0,0 0,7 0,1 0,0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7T14:49:31.954"/>
    </inkml:context>
    <inkml:brush xml:id="br0">
      <inkml:brushProperty name="width" value="0.05" units="cm"/>
      <inkml:brushProperty name="height" value="0.05" units="cm"/>
      <inkml:brushProperty name="ignorePressure" value="1"/>
    </inkml:brush>
  </inkml:definitions>
  <inkml:trace contextRef="#ctx0" brushRef="#br0">1 1,'6'0,"3"0,-1 0,-1 0,-3 0,-1 0,-1 0,-2 0,0 0,0 0,0 0,-1 0,1 0,0 0,0 0,0 0,0 0,0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7T14:49:33.343"/>
    </inkml:context>
    <inkml:brush xml:id="br0">
      <inkml:brushProperty name="width" value="0.05" units="cm"/>
      <inkml:brushProperty name="height" value="0.05" units="cm"/>
      <inkml:brushProperty name="ignorePressure" value="1"/>
    </inkml:brush>
  </inkml:definitions>
  <inkml:trace contextRef="#ctx0" brushRef="#br0">109 1,'0'0,"0"0,0 0,-7 0,-1 0,0 0,1 0,-4 0,-1 0,2 0,2 0,3 0,3 0,-6 0,-1 0,1 0,2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7T14:49:35.634"/>
    </inkml:context>
    <inkml:brush xml:id="br0">
      <inkml:brushProperty name="width" value="0.05" units="cm"/>
      <inkml:brushProperty name="height" value="0.05" units="cm"/>
      <inkml:brushProperty name="ignorePressure" value="1"/>
    </inkml:brush>
  </inkml:definitions>
  <inkml:trace contextRef="#ctx0" brushRef="#br0">1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14:49:53.624"/>
    </inkml:context>
    <inkml:brush xml:id="br0">
      <inkml:brushProperty name="width" value="0.05" units="cm"/>
      <inkml:brushProperty name="height" value="0.05" units="cm"/>
    </inkml:brush>
  </inkml:definitions>
  <inkml:trace contextRef="#ctx0" brushRef="#br0">1 1 24575,'0'6'0,"0"10"0,0 7 0,0 8 0,0 4 0,0 3 0,0 8 0,0 2 0,0 1 0,0-3 0,0-1 0,0-3 0,0-2 0,0-7-8191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14:51:25.463"/>
    </inkml:context>
    <inkml:brush xml:id="br0">
      <inkml:brushProperty name="width" value="0.05" units="cm"/>
      <inkml:brushProperty name="height" value="0.05" units="cm"/>
    </inkml:brush>
  </inkml:definitions>
  <inkml:trace contextRef="#ctx0" brushRef="#br0">16 0 24575,'0'1'0,"-1"-1"0,0 1 0,1-1 0,-1 1 0,0 0 0,1-1 0,-1 1 0,1 0 0,-1-1 0,1 1 0,-1 0 0,1 0 0,0-1 0,-1 1 0,1 0 0,0 0 0,0 0 0,0 0 0,-1 0 0,1-1 0,0 1 0,0 2 0,-2 24 0,2-24 0,-5 95 0,9 98 0,1-168-1365,-3-16-5461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2F1E6B-EA47-4C87-90A3-6FC95DE56533}" type="datetimeFigureOut">
              <a:rPr lang="en-ZA" smtClean="0"/>
              <a:t>2023/11/09</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55F4E3-7B5F-4338-B992-A1FCD47BB0DA}" type="slidenum">
              <a:rPr lang="en-ZA" smtClean="0"/>
              <a:t>‹#›</a:t>
            </a:fld>
            <a:endParaRPr lang="en-ZA"/>
          </a:p>
        </p:txBody>
      </p:sp>
    </p:spTree>
    <p:extLst>
      <p:ext uri="{BB962C8B-B14F-4D97-AF65-F5344CB8AC3E}">
        <p14:creationId xmlns:p14="http://schemas.microsoft.com/office/powerpoint/2010/main" val="34510718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Hello, I am Jordan Ketteringham my supervisor is Prof C.J. Fourie and today I will be giving you an overview of my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skripsie</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The development of a basic but full gate library using AQFP cells for the development of complex multi-gates.</a:t>
            </a:r>
            <a:endParaRPr lang="en-ZA" sz="1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p:txBody>
      </p:sp>
      <p:sp>
        <p:nvSpPr>
          <p:cNvPr id="4" name="Slide Number Placeholder 3"/>
          <p:cNvSpPr>
            <a:spLocks noGrp="1"/>
          </p:cNvSpPr>
          <p:nvPr>
            <p:ph type="sldNum" sz="quarter" idx="5"/>
          </p:nvPr>
        </p:nvSpPr>
        <p:spPr/>
        <p:txBody>
          <a:bodyPr/>
          <a:lstStyle/>
          <a:p>
            <a:fld id="{2D55F4E3-7B5F-4338-B992-A1FCD47BB0DA}" type="slidenum">
              <a:rPr lang="en-ZA" smtClean="0"/>
              <a:t>1</a:t>
            </a:fld>
            <a:endParaRPr lang="en-ZA"/>
          </a:p>
        </p:txBody>
      </p:sp>
    </p:spTree>
    <p:extLst>
      <p:ext uri="{BB962C8B-B14F-4D97-AF65-F5344CB8AC3E}">
        <p14:creationId xmlns:p14="http://schemas.microsoft.com/office/powerpoint/2010/main" val="19850294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diagram is an example of an AND gate and will be used to describe the working of majority logic. Firstly, looking at the truth table it is important to note that majority logic cannot be changed, it simply takes the most prevalent input.  We can only change its inputs to the system.</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To create an AND gate we Force One of the inputs to a 0 which means we will only focus on the top half of the truth table this represents the logic of an AND gate where we see the output is only one when both inputs B&amp;C are equal to 1. Similarly to the AND gate, by forcing one of the inputs to a 1 we can achieve the operation of the OR gate.</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p:txBody>
      </p:sp>
      <p:sp>
        <p:nvSpPr>
          <p:cNvPr id="4" name="Slide Number Placeholder 3"/>
          <p:cNvSpPr>
            <a:spLocks noGrp="1"/>
          </p:cNvSpPr>
          <p:nvPr>
            <p:ph type="sldNum" sz="quarter" idx="5"/>
          </p:nvPr>
        </p:nvSpPr>
        <p:spPr/>
        <p:txBody>
          <a:bodyPr/>
          <a:lstStyle/>
          <a:p>
            <a:fld id="{2D55F4E3-7B5F-4338-B992-A1FCD47BB0DA}" type="slidenum">
              <a:rPr lang="en-ZA" smtClean="0"/>
              <a:t>10</a:t>
            </a:fld>
            <a:endParaRPr lang="en-ZA"/>
          </a:p>
        </p:txBody>
      </p:sp>
    </p:spTree>
    <p:extLst>
      <p:ext uri="{BB962C8B-B14F-4D97-AF65-F5344CB8AC3E}">
        <p14:creationId xmlns:p14="http://schemas.microsoft.com/office/powerpoint/2010/main" val="2969372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is an example of an and gate output which is pretty unusable or unreadable until it is fed through a buffer where it produces the second output this output is more clear and becomes usable.</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p:txBody>
      </p:sp>
      <p:sp>
        <p:nvSpPr>
          <p:cNvPr id="4" name="Slide Number Placeholder 3"/>
          <p:cNvSpPr>
            <a:spLocks noGrp="1"/>
          </p:cNvSpPr>
          <p:nvPr>
            <p:ph type="sldNum" sz="quarter" idx="5"/>
          </p:nvPr>
        </p:nvSpPr>
        <p:spPr/>
        <p:txBody>
          <a:bodyPr/>
          <a:lstStyle/>
          <a:p>
            <a:fld id="{2D55F4E3-7B5F-4338-B992-A1FCD47BB0DA}" type="slidenum">
              <a:rPr lang="en-ZA" smtClean="0"/>
              <a:t>13</a:t>
            </a:fld>
            <a:endParaRPr lang="en-ZA"/>
          </a:p>
        </p:txBody>
      </p:sp>
    </p:spTree>
    <p:extLst>
      <p:ext uri="{BB962C8B-B14F-4D97-AF65-F5344CB8AC3E}">
        <p14:creationId xmlns:p14="http://schemas.microsoft.com/office/powerpoint/2010/main" val="8151475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This is why NEXT SLIDE when creating complex multi gates such as the full adder we have to use so many buffers. Buffers are added at every intermediate step to ensure the signal is clear and readable. These buffers are also added to ensure the signal path length is always the same. This ensures signals arrive at logic gates at the same time. (Give example)</a:t>
            </a:r>
            <a:endParaRPr lang="en-ZA" dirty="0"/>
          </a:p>
        </p:txBody>
      </p:sp>
      <p:sp>
        <p:nvSpPr>
          <p:cNvPr id="4" name="Slide Number Placeholder 3"/>
          <p:cNvSpPr>
            <a:spLocks noGrp="1"/>
          </p:cNvSpPr>
          <p:nvPr>
            <p:ph type="sldNum" sz="quarter" idx="5"/>
          </p:nvPr>
        </p:nvSpPr>
        <p:spPr/>
        <p:txBody>
          <a:bodyPr/>
          <a:lstStyle/>
          <a:p>
            <a:fld id="{2D55F4E3-7B5F-4338-B992-A1FCD47BB0DA}" type="slidenum">
              <a:rPr lang="en-ZA" smtClean="0"/>
              <a:t>14</a:t>
            </a:fld>
            <a:endParaRPr lang="en-ZA"/>
          </a:p>
        </p:txBody>
      </p:sp>
    </p:spTree>
    <p:extLst>
      <p:ext uri="{BB962C8B-B14F-4D97-AF65-F5344CB8AC3E}">
        <p14:creationId xmlns:p14="http://schemas.microsoft.com/office/powerpoint/2010/main" val="2425793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overview is broken into three main goals first creating basic logic gates using AQFP technology. Secondly Using these basic AQFP logic gates to create more complex multi Gates </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and finally testing the multi-gates using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JoSim</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software to give a brief overview of what the design process looks like. </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p:txBody>
      </p:sp>
      <p:sp>
        <p:nvSpPr>
          <p:cNvPr id="4" name="Slide Number Placeholder 3"/>
          <p:cNvSpPr>
            <a:spLocks noGrp="1"/>
          </p:cNvSpPr>
          <p:nvPr>
            <p:ph type="sldNum" sz="quarter" idx="5"/>
          </p:nvPr>
        </p:nvSpPr>
        <p:spPr/>
        <p:txBody>
          <a:bodyPr/>
          <a:lstStyle/>
          <a:p>
            <a:fld id="{2D55F4E3-7B5F-4338-B992-A1FCD47BB0DA}" type="slidenum">
              <a:rPr lang="en-ZA" smtClean="0"/>
              <a:t>2</a:t>
            </a:fld>
            <a:endParaRPr lang="en-ZA"/>
          </a:p>
        </p:txBody>
      </p:sp>
    </p:spTree>
    <p:extLst>
      <p:ext uri="{BB962C8B-B14F-4D97-AF65-F5344CB8AC3E}">
        <p14:creationId xmlns:p14="http://schemas.microsoft.com/office/powerpoint/2010/main" val="3829560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To start we will look at what AQFP technology is. </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Adiabatic quantum flux parametrium or AQFP for short is a type of superconducting logic this logic operates at low temperatures near 0 Kelvin. At these temperatures superconducting metals experience a shift in state where they change from a state of electrical resistance to a state of no electrical resistance, this means superconducting metals can maintain an electrical current with no electrical losses.</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A in AQPF stands for adiabatic and describes the switching process of the system, AQFP technology switches slowly between states to allow the system to slowly evolve from one state to another while minimizing the energy dissipation this will be described further later on.</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Q in AQFP stands for quantum, which refers to the fundamental principles of quantum mechanics and describes the behavior of matter and energy at extremely small scales </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Finally, the FP in in AQFP stands for flux parametron and refers to a specific method of processing quantum information using flux. </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p:txBody>
      </p:sp>
      <p:sp>
        <p:nvSpPr>
          <p:cNvPr id="4" name="Slide Number Placeholder 3"/>
          <p:cNvSpPr>
            <a:spLocks noGrp="1"/>
          </p:cNvSpPr>
          <p:nvPr>
            <p:ph type="sldNum" sz="quarter" idx="5"/>
          </p:nvPr>
        </p:nvSpPr>
        <p:spPr/>
        <p:txBody>
          <a:bodyPr/>
          <a:lstStyle/>
          <a:p>
            <a:fld id="{2D55F4E3-7B5F-4338-B992-A1FCD47BB0DA}" type="slidenum">
              <a:rPr lang="en-ZA" smtClean="0"/>
              <a:t>3</a:t>
            </a:fld>
            <a:endParaRPr lang="en-ZA"/>
          </a:p>
        </p:txBody>
      </p:sp>
    </p:spTree>
    <p:extLst>
      <p:ext uri="{BB962C8B-B14F-4D97-AF65-F5344CB8AC3E}">
        <p14:creationId xmlns:p14="http://schemas.microsoft.com/office/powerpoint/2010/main" val="2988480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Josephson junction is the building block of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aqfp</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circuits. The Josephson junction is simply too superconducting materials separated by a thin insulating barrier. This is known as the SIS barrier or the superconducting insulator superconducting barrier. The SIS barrier allows for the phenomenon of quantum coherence to take place. This means the wave functions of electrons in the superconductors can extend into the insulator, allowing them to tunnel through the insulator without resistance. The SIS barrier is made into a superconducting loop which will allow a super current to flow indefinitely while a phase difference is maintained across the junction.</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The figure shows the basic setup of a superconducting loop containing a JJ represented by the X. Inductors LX and L1 are coupled magnetically. LX carries the AC excitation current used to clock AQFP devices. This current produces a magnetic flux which then induces a single flux quanta in the superconducting loop. The result is a supercurrent that flows within the loop as long as the phase difference across the Josephson junction is maintained. By controlling the phase difference across the junction one can control the current in the superconducting loop.</a:t>
            </a:r>
            <a:endParaRPr lang="en-ZA" dirty="0"/>
          </a:p>
        </p:txBody>
      </p:sp>
      <p:sp>
        <p:nvSpPr>
          <p:cNvPr id="4" name="Slide Number Placeholder 3"/>
          <p:cNvSpPr>
            <a:spLocks noGrp="1"/>
          </p:cNvSpPr>
          <p:nvPr>
            <p:ph type="sldNum" sz="quarter" idx="5"/>
          </p:nvPr>
        </p:nvSpPr>
        <p:spPr/>
        <p:txBody>
          <a:bodyPr/>
          <a:lstStyle/>
          <a:p>
            <a:fld id="{2D55F4E3-7B5F-4338-B992-A1FCD47BB0DA}" type="slidenum">
              <a:rPr lang="en-ZA" smtClean="0"/>
              <a:t>4</a:t>
            </a:fld>
            <a:endParaRPr lang="en-ZA"/>
          </a:p>
        </p:txBody>
      </p:sp>
    </p:spTree>
    <p:extLst>
      <p:ext uri="{BB962C8B-B14F-4D97-AF65-F5344CB8AC3E}">
        <p14:creationId xmlns:p14="http://schemas.microsoft.com/office/powerpoint/2010/main" val="2495790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slide shows how this loop is used to create the buffer. In this figure you can see the buffer is made from 2 superconducting loops each containing 1jj the inductors labeled LX and LD carry the AC excitation currents and the DC offset current. These inductors are coupled to inductors L1 and L2 and are used to power and clock all of the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aqfp</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cells. Inductor Lin carries a DC input current and is used to determine whether a logical one or a logical 0 is output by the circuit.</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 this diagram the current in Lin flows into the circuit which induces a current in the left superconducting loop this represents A logical one and will result in a large downward output current. </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p:txBody>
      </p:sp>
      <p:sp>
        <p:nvSpPr>
          <p:cNvPr id="4" name="Slide Number Placeholder 3"/>
          <p:cNvSpPr>
            <a:spLocks noGrp="1"/>
          </p:cNvSpPr>
          <p:nvPr>
            <p:ph type="sldNum" sz="quarter" idx="5"/>
          </p:nvPr>
        </p:nvSpPr>
        <p:spPr/>
        <p:txBody>
          <a:bodyPr/>
          <a:lstStyle/>
          <a:p>
            <a:fld id="{2D55F4E3-7B5F-4338-B992-A1FCD47BB0DA}" type="slidenum">
              <a:rPr lang="en-ZA" smtClean="0"/>
              <a:t>5</a:t>
            </a:fld>
            <a:endParaRPr lang="en-ZA"/>
          </a:p>
        </p:txBody>
      </p:sp>
    </p:spTree>
    <p:extLst>
      <p:ext uri="{BB962C8B-B14F-4D97-AF65-F5344CB8AC3E}">
        <p14:creationId xmlns:p14="http://schemas.microsoft.com/office/powerpoint/2010/main" val="421191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figure is the same but the input current is reversed, as a result the current is induced in the right superconducting loop which represents A logical 0 and results in a large upwards output current.</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p:txBody>
      </p:sp>
      <p:sp>
        <p:nvSpPr>
          <p:cNvPr id="4" name="Slide Number Placeholder 3"/>
          <p:cNvSpPr>
            <a:spLocks noGrp="1"/>
          </p:cNvSpPr>
          <p:nvPr>
            <p:ph type="sldNum" sz="quarter" idx="5"/>
          </p:nvPr>
        </p:nvSpPr>
        <p:spPr/>
        <p:txBody>
          <a:bodyPr/>
          <a:lstStyle/>
          <a:p>
            <a:fld id="{2D55F4E3-7B5F-4338-B992-A1FCD47BB0DA}" type="slidenum">
              <a:rPr lang="en-ZA" smtClean="0"/>
              <a:t>6</a:t>
            </a:fld>
            <a:endParaRPr lang="en-ZA"/>
          </a:p>
        </p:txBody>
      </p:sp>
    </p:spTree>
    <p:extLst>
      <p:ext uri="{BB962C8B-B14F-4D97-AF65-F5344CB8AC3E}">
        <p14:creationId xmlns:p14="http://schemas.microsoft.com/office/powerpoint/2010/main" val="3864441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Next is the constant gate, it is designed similar to the buffer but without the need of an input inductor Lin. However, the output of this gate still needs to be predictable. To achieve this the value of inductor L1 is increased this results in an increased coupling factor between inductors Lx and L1 which means the circuit is biased towards the left loop and a single flux quanta is induced in the left superconducting loop. This represents a logical 1. This can be reversed, increasing L2 which would increase the mutual inductance between L2 and Lx and a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sfq</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would induced in the right loop, representing a logical 0. </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p:txBody>
      </p:sp>
      <p:sp>
        <p:nvSpPr>
          <p:cNvPr id="4" name="Slide Number Placeholder 3"/>
          <p:cNvSpPr>
            <a:spLocks noGrp="1"/>
          </p:cNvSpPr>
          <p:nvPr>
            <p:ph type="sldNum" sz="quarter" idx="5"/>
          </p:nvPr>
        </p:nvSpPr>
        <p:spPr/>
        <p:txBody>
          <a:bodyPr/>
          <a:lstStyle/>
          <a:p>
            <a:fld id="{2D55F4E3-7B5F-4338-B992-A1FCD47BB0DA}" type="slidenum">
              <a:rPr lang="en-ZA" smtClean="0"/>
              <a:t>7</a:t>
            </a:fld>
            <a:endParaRPr lang="en-ZA"/>
          </a:p>
        </p:txBody>
      </p:sp>
    </p:spTree>
    <p:extLst>
      <p:ext uri="{BB962C8B-B14F-4D97-AF65-F5344CB8AC3E}">
        <p14:creationId xmlns:p14="http://schemas.microsoft.com/office/powerpoint/2010/main" val="1336580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To power and clock all of the AQFP circuits two AC excitation signal runs in inductor LX. These signals are 90 degrees apart in phase and both have a frequency of 5GHz. </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Logic gates at theta1 and theta 3 are clocked by the rising and falling edge of Ix1 and gates at theta 2 and theta 4 are clocked by the falling and rising edge of ix2. </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p:txBody>
      </p:sp>
      <p:sp>
        <p:nvSpPr>
          <p:cNvPr id="4" name="Slide Number Placeholder 3"/>
          <p:cNvSpPr>
            <a:spLocks noGrp="1"/>
          </p:cNvSpPr>
          <p:nvPr>
            <p:ph type="sldNum" sz="quarter" idx="5"/>
          </p:nvPr>
        </p:nvSpPr>
        <p:spPr/>
        <p:txBody>
          <a:bodyPr/>
          <a:lstStyle/>
          <a:p>
            <a:fld id="{2D55F4E3-7B5F-4338-B992-A1FCD47BB0DA}" type="slidenum">
              <a:rPr lang="en-ZA" smtClean="0"/>
              <a:t>8</a:t>
            </a:fld>
            <a:endParaRPr lang="en-ZA"/>
          </a:p>
        </p:txBody>
      </p:sp>
    </p:spTree>
    <p:extLst>
      <p:ext uri="{BB962C8B-B14F-4D97-AF65-F5344CB8AC3E}">
        <p14:creationId xmlns:p14="http://schemas.microsoft.com/office/powerpoint/2010/main" val="708505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Now we shall look at adiabatic switching within AQFP circuits. Adiabatic switching requires slow and controlled changes in the circuit parameters such as magnetic flux or bias current, this gives the junction enough time to evolve from one energy level to another without dissipating energy. This is why the excitation current in LX has a frequency of 5GHz.  At this frequency the period is 200ps this means the rise time of the signal is 50ps which is enough time for the system to evolve from 1 state to another with minimal energy dissipation. Therefore, 5GHz optimal for processing speed while still greatly reducing the energy consumption.</a:t>
            </a:r>
            <a:endParaRPr lang="en-ZA" dirty="0"/>
          </a:p>
        </p:txBody>
      </p:sp>
      <p:sp>
        <p:nvSpPr>
          <p:cNvPr id="4" name="Slide Number Placeholder 3"/>
          <p:cNvSpPr>
            <a:spLocks noGrp="1"/>
          </p:cNvSpPr>
          <p:nvPr>
            <p:ph type="sldNum" sz="quarter" idx="5"/>
          </p:nvPr>
        </p:nvSpPr>
        <p:spPr/>
        <p:txBody>
          <a:bodyPr/>
          <a:lstStyle/>
          <a:p>
            <a:fld id="{2D55F4E3-7B5F-4338-B992-A1FCD47BB0DA}" type="slidenum">
              <a:rPr lang="en-ZA" smtClean="0"/>
              <a:t>9</a:t>
            </a:fld>
            <a:endParaRPr lang="en-ZA"/>
          </a:p>
        </p:txBody>
      </p:sp>
    </p:spTree>
    <p:extLst>
      <p:ext uri="{BB962C8B-B14F-4D97-AF65-F5344CB8AC3E}">
        <p14:creationId xmlns:p14="http://schemas.microsoft.com/office/powerpoint/2010/main" val="2904064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7F30A-2253-1EE4-3AA5-B3D53D517D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47D03479-7AFB-51F0-CF45-9673AA1442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1848EF00-C19E-01C0-6589-3F2978AEDA6B}"/>
              </a:ext>
            </a:extLst>
          </p:cNvPr>
          <p:cNvSpPr>
            <a:spLocks noGrp="1"/>
          </p:cNvSpPr>
          <p:nvPr>
            <p:ph type="dt" sz="half" idx="10"/>
          </p:nvPr>
        </p:nvSpPr>
        <p:spPr/>
        <p:txBody>
          <a:bodyPr/>
          <a:lstStyle/>
          <a:p>
            <a:fld id="{2C5F4C89-5330-445E-B9C4-169C8F9CE688}" type="datetimeFigureOut">
              <a:rPr lang="en-ZA" smtClean="0"/>
              <a:t>2023/11/09</a:t>
            </a:fld>
            <a:endParaRPr lang="en-ZA"/>
          </a:p>
        </p:txBody>
      </p:sp>
      <p:sp>
        <p:nvSpPr>
          <p:cNvPr id="5" name="Footer Placeholder 4">
            <a:extLst>
              <a:ext uri="{FF2B5EF4-FFF2-40B4-BE49-F238E27FC236}">
                <a16:creationId xmlns:a16="http://schemas.microsoft.com/office/drawing/2014/main" id="{A1DF573D-E9B9-C461-2B10-3BB7C11041C1}"/>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70DD53B5-F676-AA1E-6CD6-27F05CD0F1E6}"/>
              </a:ext>
            </a:extLst>
          </p:cNvPr>
          <p:cNvSpPr>
            <a:spLocks noGrp="1"/>
          </p:cNvSpPr>
          <p:nvPr>
            <p:ph type="sldNum" sz="quarter" idx="12"/>
          </p:nvPr>
        </p:nvSpPr>
        <p:spPr/>
        <p:txBody>
          <a:bodyPr/>
          <a:lstStyle/>
          <a:p>
            <a:fld id="{6EF9BD00-E559-4B09-98B2-19DEB2C2518C}" type="slidenum">
              <a:rPr lang="en-ZA" smtClean="0"/>
              <a:t>‹#›</a:t>
            </a:fld>
            <a:endParaRPr lang="en-ZA"/>
          </a:p>
        </p:txBody>
      </p:sp>
    </p:spTree>
    <p:extLst>
      <p:ext uri="{BB962C8B-B14F-4D97-AF65-F5344CB8AC3E}">
        <p14:creationId xmlns:p14="http://schemas.microsoft.com/office/powerpoint/2010/main" val="122897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C6B31-9362-23E1-AC6A-F57F419C64E1}"/>
              </a:ext>
            </a:extLst>
          </p:cNvPr>
          <p:cNvSpPr>
            <a:spLocks noGrp="1"/>
          </p:cNvSpPr>
          <p:nvPr>
            <p:ph type="title"/>
          </p:nvPr>
        </p:nvSpPr>
        <p:spPr/>
        <p:txBody>
          <a:bodyPr/>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CFD1157F-3856-E4BD-4B2E-893AB8D5438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E3A5C7D5-0CF9-ABF4-979B-BEAB56DEC7D3}"/>
              </a:ext>
            </a:extLst>
          </p:cNvPr>
          <p:cNvSpPr>
            <a:spLocks noGrp="1"/>
          </p:cNvSpPr>
          <p:nvPr>
            <p:ph type="dt" sz="half" idx="10"/>
          </p:nvPr>
        </p:nvSpPr>
        <p:spPr/>
        <p:txBody>
          <a:bodyPr/>
          <a:lstStyle/>
          <a:p>
            <a:fld id="{2C5F4C89-5330-445E-B9C4-169C8F9CE688}" type="datetimeFigureOut">
              <a:rPr lang="en-ZA" smtClean="0"/>
              <a:t>2023/11/09</a:t>
            </a:fld>
            <a:endParaRPr lang="en-ZA"/>
          </a:p>
        </p:txBody>
      </p:sp>
      <p:sp>
        <p:nvSpPr>
          <p:cNvPr id="5" name="Footer Placeholder 4">
            <a:extLst>
              <a:ext uri="{FF2B5EF4-FFF2-40B4-BE49-F238E27FC236}">
                <a16:creationId xmlns:a16="http://schemas.microsoft.com/office/drawing/2014/main" id="{50950A07-D8D3-D4C8-0EE9-EF0A833D7C38}"/>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F53C2B18-7029-C355-2635-4D80481AF8C0}"/>
              </a:ext>
            </a:extLst>
          </p:cNvPr>
          <p:cNvSpPr>
            <a:spLocks noGrp="1"/>
          </p:cNvSpPr>
          <p:nvPr>
            <p:ph type="sldNum" sz="quarter" idx="12"/>
          </p:nvPr>
        </p:nvSpPr>
        <p:spPr/>
        <p:txBody>
          <a:bodyPr/>
          <a:lstStyle/>
          <a:p>
            <a:fld id="{6EF9BD00-E559-4B09-98B2-19DEB2C2518C}" type="slidenum">
              <a:rPr lang="en-ZA" smtClean="0"/>
              <a:t>‹#›</a:t>
            </a:fld>
            <a:endParaRPr lang="en-ZA"/>
          </a:p>
        </p:txBody>
      </p:sp>
    </p:spTree>
    <p:extLst>
      <p:ext uri="{BB962C8B-B14F-4D97-AF65-F5344CB8AC3E}">
        <p14:creationId xmlns:p14="http://schemas.microsoft.com/office/powerpoint/2010/main" val="1596780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298CBC-1A7E-82DD-CFE2-27E488E2A4D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274647CE-7490-E7B0-3E29-C8CECA7587D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62D12FAF-4C1D-7EC7-011F-B16F8595C4FC}"/>
              </a:ext>
            </a:extLst>
          </p:cNvPr>
          <p:cNvSpPr>
            <a:spLocks noGrp="1"/>
          </p:cNvSpPr>
          <p:nvPr>
            <p:ph type="dt" sz="half" idx="10"/>
          </p:nvPr>
        </p:nvSpPr>
        <p:spPr/>
        <p:txBody>
          <a:bodyPr/>
          <a:lstStyle/>
          <a:p>
            <a:fld id="{2C5F4C89-5330-445E-B9C4-169C8F9CE688}" type="datetimeFigureOut">
              <a:rPr lang="en-ZA" smtClean="0"/>
              <a:t>2023/11/09</a:t>
            </a:fld>
            <a:endParaRPr lang="en-ZA"/>
          </a:p>
        </p:txBody>
      </p:sp>
      <p:sp>
        <p:nvSpPr>
          <p:cNvPr id="5" name="Footer Placeholder 4">
            <a:extLst>
              <a:ext uri="{FF2B5EF4-FFF2-40B4-BE49-F238E27FC236}">
                <a16:creationId xmlns:a16="http://schemas.microsoft.com/office/drawing/2014/main" id="{C0D42780-F20D-EE31-79FF-A6567A3E5ADA}"/>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B19BFDF4-2B41-31C5-B609-89DBF15F6263}"/>
              </a:ext>
            </a:extLst>
          </p:cNvPr>
          <p:cNvSpPr>
            <a:spLocks noGrp="1"/>
          </p:cNvSpPr>
          <p:nvPr>
            <p:ph type="sldNum" sz="quarter" idx="12"/>
          </p:nvPr>
        </p:nvSpPr>
        <p:spPr/>
        <p:txBody>
          <a:bodyPr/>
          <a:lstStyle/>
          <a:p>
            <a:fld id="{6EF9BD00-E559-4B09-98B2-19DEB2C2518C}" type="slidenum">
              <a:rPr lang="en-ZA" smtClean="0"/>
              <a:t>‹#›</a:t>
            </a:fld>
            <a:endParaRPr lang="en-ZA"/>
          </a:p>
        </p:txBody>
      </p:sp>
    </p:spTree>
    <p:extLst>
      <p:ext uri="{BB962C8B-B14F-4D97-AF65-F5344CB8AC3E}">
        <p14:creationId xmlns:p14="http://schemas.microsoft.com/office/powerpoint/2010/main" val="2879476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1E749-DD70-293B-7141-C52873FE82D1}"/>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A50B19C1-FEF8-F022-66DF-0E546AB1B24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D16F47CF-941A-593D-DEFC-9C6A2BF4A451}"/>
              </a:ext>
            </a:extLst>
          </p:cNvPr>
          <p:cNvSpPr>
            <a:spLocks noGrp="1"/>
          </p:cNvSpPr>
          <p:nvPr>
            <p:ph type="dt" sz="half" idx="10"/>
          </p:nvPr>
        </p:nvSpPr>
        <p:spPr/>
        <p:txBody>
          <a:bodyPr/>
          <a:lstStyle/>
          <a:p>
            <a:fld id="{2C5F4C89-5330-445E-B9C4-169C8F9CE688}" type="datetimeFigureOut">
              <a:rPr lang="en-ZA" smtClean="0"/>
              <a:t>2023/11/09</a:t>
            </a:fld>
            <a:endParaRPr lang="en-ZA"/>
          </a:p>
        </p:txBody>
      </p:sp>
      <p:sp>
        <p:nvSpPr>
          <p:cNvPr id="5" name="Footer Placeholder 4">
            <a:extLst>
              <a:ext uri="{FF2B5EF4-FFF2-40B4-BE49-F238E27FC236}">
                <a16:creationId xmlns:a16="http://schemas.microsoft.com/office/drawing/2014/main" id="{15FE399A-E936-4163-B4D3-DA6A8DB0DDEA}"/>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1E6F8348-EFC8-4446-0CEA-499C245B0713}"/>
              </a:ext>
            </a:extLst>
          </p:cNvPr>
          <p:cNvSpPr>
            <a:spLocks noGrp="1"/>
          </p:cNvSpPr>
          <p:nvPr>
            <p:ph type="sldNum" sz="quarter" idx="12"/>
          </p:nvPr>
        </p:nvSpPr>
        <p:spPr/>
        <p:txBody>
          <a:bodyPr/>
          <a:lstStyle/>
          <a:p>
            <a:fld id="{6EF9BD00-E559-4B09-98B2-19DEB2C2518C}" type="slidenum">
              <a:rPr lang="en-ZA" smtClean="0"/>
              <a:t>‹#›</a:t>
            </a:fld>
            <a:endParaRPr lang="en-ZA"/>
          </a:p>
        </p:txBody>
      </p:sp>
    </p:spTree>
    <p:extLst>
      <p:ext uri="{BB962C8B-B14F-4D97-AF65-F5344CB8AC3E}">
        <p14:creationId xmlns:p14="http://schemas.microsoft.com/office/powerpoint/2010/main" val="7338834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6B73C-5D68-66DB-7CBC-4CF41F55CA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474934F6-1AC2-BD41-F0EF-6FC76413D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9A5503-8A00-B1F5-20EB-12612E5FBE3E}"/>
              </a:ext>
            </a:extLst>
          </p:cNvPr>
          <p:cNvSpPr>
            <a:spLocks noGrp="1"/>
          </p:cNvSpPr>
          <p:nvPr>
            <p:ph type="dt" sz="half" idx="10"/>
          </p:nvPr>
        </p:nvSpPr>
        <p:spPr/>
        <p:txBody>
          <a:bodyPr/>
          <a:lstStyle/>
          <a:p>
            <a:fld id="{2C5F4C89-5330-445E-B9C4-169C8F9CE688}" type="datetimeFigureOut">
              <a:rPr lang="en-ZA" smtClean="0"/>
              <a:t>2023/11/09</a:t>
            </a:fld>
            <a:endParaRPr lang="en-ZA"/>
          </a:p>
        </p:txBody>
      </p:sp>
      <p:sp>
        <p:nvSpPr>
          <p:cNvPr id="5" name="Footer Placeholder 4">
            <a:extLst>
              <a:ext uri="{FF2B5EF4-FFF2-40B4-BE49-F238E27FC236}">
                <a16:creationId xmlns:a16="http://schemas.microsoft.com/office/drawing/2014/main" id="{75A6E37B-06D0-A828-0109-8A85382B78D4}"/>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40B3A62E-0619-DC3D-D38B-3AD28E1F43E6}"/>
              </a:ext>
            </a:extLst>
          </p:cNvPr>
          <p:cNvSpPr>
            <a:spLocks noGrp="1"/>
          </p:cNvSpPr>
          <p:nvPr>
            <p:ph type="sldNum" sz="quarter" idx="12"/>
          </p:nvPr>
        </p:nvSpPr>
        <p:spPr/>
        <p:txBody>
          <a:bodyPr/>
          <a:lstStyle/>
          <a:p>
            <a:fld id="{6EF9BD00-E559-4B09-98B2-19DEB2C2518C}" type="slidenum">
              <a:rPr lang="en-ZA" smtClean="0"/>
              <a:t>‹#›</a:t>
            </a:fld>
            <a:endParaRPr lang="en-ZA"/>
          </a:p>
        </p:txBody>
      </p:sp>
    </p:spTree>
    <p:extLst>
      <p:ext uri="{BB962C8B-B14F-4D97-AF65-F5344CB8AC3E}">
        <p14:creationId xmlns:p14="http://schemas.microsoft.com/office/powerpoint/2010/main" val="23751648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1731D-B14F-38A7-2B4B-CAF71B44225C}"/>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C9733960-13B7-0216-668C-B22FFF7CBB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a:extLst>
              <a:ext uri="{FF2B5EF4-FFF2-40B4-BE49-F238E27FC236}">
                <a16:creationId xmlns:a16="http://schemas.microsoft.com/office/drawing/2014/main" id="{FF107942-704F-EA82-E174-D90F841B11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a:extLst>
              <a:ext uri="{FF2B5EF4-FFF2-40B4-BE49-F238E27FC236}">
                <a16:creationId xmlns:a16="http://schemas.microsoft.com/office/drawing/2014/main" id="{C0A52703-FA08-BB2C-1116-76751C58A711}"/>
              </a:ext>
            </a:extLst>
          </p:cNvPr>
          <p:cNvSpPr>
            <a:spLocks noGrp="1"/>
          </p:cNvSpPr>
          <p:nvPr>
            <p:ph type="dt" sz="half" idx="10"/>
          </p:nvPr>
        </p:nvSpPr>
        <p:spPr/>
        <p:txBody>
          <a:bodyPr/>
          <a:lstStyle/>
          <a:p>
            <a:fld id="{2C5F4C89-5330-445E-B9C4-169C8F9CE688}" type="datetimeFigureOut">
              <a:rPr lang="en-ZA" smtClean="0"/>
              <a:t>2023/11/09</a:t>
            </a:fld>
            <a:endParaRPr lang="en-ZA"/>
          </a:p>
        </p:txBody>
      </p:sp>
      <p:sp>
        <p:nvSpPr>
          <p:cNvPr id="6" name="Footer Placeholder 5">
            <a:extLst>
              <a:ext uri="{FF2B5EF4-FFF2-40B4-BE49-F238E27FC236}">
                <a16:creationId xmlns:a16="http://schemas.microsoft.com/office/drawing/2014/main" id="{C6F5FC6E-A844-4693-DD1E-4466E96317EB}"/>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E0DD9EC7-C2E3-C37F-6EFE-433C1F14B688}"/>
              </a:ext>
            </a:extLst>
          </p:cNvPr>
          <p:cNvSpPr>
            <a:spLocks noGrp="1"/>
          </p:cNvSpPr>
          <p:nvPr>
            <p:ph type="sldNum" sz="quarter" idx="12"/>
          </p:nvPr>
        </p:nvSpPr>
        <p:spPr/>
        <p:txBody>
          <a:bodyPr/>
          <a:lstStyle/>
          <a:p>
            <a:fld id="{6EF9BD00-E559-4B09-98B2-19DEB2C2518C}" type="slidenum">
              <a:rPr lang="en-ZA" smtClean="0"/>
              <a:t>‹#›</a:t>
            </a:fld>
            <a:endParaRPr lang="en-ZA"/>
          </a:p>
        </p:txBody>
      </p:sp>
    </p:spTree>
    <p:extLst>
      <p:ext uri="{BB962C8B-B14F-4D97-AF65-F5344CB8AC3E}">
        <p14:creationId xmlns:p14="http://schemas.microsoft.com/office/powerpoint/2010/main" val="3427640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B7191-5E36-0E7F-0C68-B716B8EB4816}"/>
              </a:ext>
            </a:extLst>
          </p:cNvPr>
          <p:cNvSpPr>
            <a:spLocks noGrp="1"/>
          </p:cNvSpPr>
          <p:nvPr>
            <p:ph type="title"/>
          </p:nvPr>
        </p:nvSpPr>
        <p:spPr>
          <a:xfrm>
            <a:off x="839788" y="365125"/>
            <a:ext cx="10515600" cy="1325563"/>
          </a:xfrm>
        </p:spPr>
        <p:txBody>
          <a:bodyPr/>
          <a:lstStyle/>
          <a:p>
            <a:r>
              <a:rPr lang="en-US"/>
              <a:t>Click to edit Master title style</a:t>
            </a:r>
            <a:endParaRPr lang="en-ZA"/>
          </a:p>
        </p:txBody>
      </p:sp>
      <p:sp>
        <p:nvSpPr>
          <p:cNvPr id="3" name="Text Placeholder 2">
            <a:extLst>
              <a:ext uri="{FF2B5EF4-FFF2-40B4-BE49-F238E27FC236}">
                <a16:creationId xmlns:a16="http://schemas.microsoft.com/office/drawing/2014/main" id="{D528CA96-2A8D-A706-776F-5967F35F4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9C2BB4-60B6-0782-81E3-DF0C4AC1C3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a:extLst>
              <a:ext uri="{FF2B5EF4-FFF2-40B4-BE49-F238E27FC236}">
                <a16:creationId xmlns:a16="http://schemas.microsoft.com/office/drawing/2014/main" id="{49CA8A8D-6103-F341-E057-5BE9B77374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F1E29B-D576-32BF-F690-5F092C4FEE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a:extLst>
              <a:ext uri="{FF2B5EF4-FFF2-40B4-BE49-F238E27FC236}">
                <a16:creationId xmlns:a16="http://schemas.microsoft.com/office/drawing/2014/main" id="{222F42CC-E54B-EFBE-4AF4-7A9AB22288BA}"/>
              </a:ext>
            </a:extLst>
          </p:cNvPr>
          <p:cNvSpPr>
            <a:spLocks noGrp="1"/>
          </p:cNvSpPr>
          <p:nvPr>
            <p:ph type="dt" sz="half" idx="10"/>
          </p:nvPr>
        </p:nvSpPr>
        <p:spPr/>
        <p:txBody>
          <a:bodyPr/>
          <a:lstStyle/>
          <a:p>
            <a:fld id="{2C5F4C89-5330-445E-B9C4-169C8F9CE688}" type="datetimeFigureOut">
              <a:rPr lang="en-ZA" smtClean="0"/>
              <a:t>2023/11/09</a:t>
            </a:fld>
            <a:endParaRPr lang="en-ZA"/>
          </a:p>
        </p:txBody>
      </p:sp>
      <p:sp>
        <p:nvSpPr>
          <p:cNvPr id="8" name="Footer Placeholder 7">
            <a:extLst>
              <a:ext uri="{FF2B5EF4-FFF2-40B4-BE49-F238E27FC236}">
                <a16:creationId xmlns:a16="http://schemas.microsoft.com/office/drawing/2014/main" id="{59B40A1F-BBA8-0BCF-E329-49DA729FD665}"/>
              </a:ext>
            </a:extLst>
          </p:cNvPr>
          <p:cNvSpPr>
            <a:spLocks noGrp="1"/>
          </p:cNvSpPr>
          <p:nvPr>
            <p:ph type="ftr" sz="quarter" idx="11"/>
          </p:nvPr>
        </p:nvSpPr>
        <p:spPr/>
        <p:txBody>
          <a:bodyPr/>
          <a:lstStyle/>
          <a:p>
            <a:endParaRPr lang="en-ZA"/>
          </a:p>
        </p:txBody>
      </p:sp>
      <p:sp>
        <p:nvSpPr>
          <p:cNvPr id="9" name="Slide Number Placeholder 8">
            <a:extLst>
              <a:ext uri="{FF2B5EF4-FFF2-40B4-BE49-F238E27FC236}">
                <a16:creationId xmlns:a16="http://schemas.microsoft.com/office/drawing/2014/main" id="{2095A8CE-82C0-2118-76CE-A6A8B5EC1D11}"/>
              </a:ext>
            </a:extLst>
          </p:cNvPr>
          <p:cNvSpPr>
            <a:spLocks noGrp="1"/>
          </p:cNvSpPr>
          <p:nvPr>
            <p:ph type="sldNum" sz="quarter" idx="12"/>
          </p:nvPr>
        </p:nvSpPr>
        <p:spPr/>
        <p:txBody>
          <a:bodyPr/>
          <a:lstStyle/>
          <a:p>
            <a:fld id="{6EF9BD00-E559-4B09-98B2-19DEB2C2518C}" type="slidenum">
              <a:rPr lang="en-ZA" smtClean="0"/>
              <a:t>‹#›</a:t>
            </a:fld>
            <a:endParaRPr lang="en-ZA"/>
          </a:p>
        </p:txBody>
      </p:sp>
    </p:spTree>
    <p:extLst>
      <p:ext uri="{BB962C8B-B14F-4D97-AF65-F5344CB8AC3E}">
        <p14:creationId xmlns:p14="http://schemas.microsoft.com/office/powerpoint/2010/main" val="461391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D660A-182B-C1B6-D323-D27F820101F1}"/>
              </a:ext>
            </a:extLst>
          </p:cNvPr>
          <p:cNvSpPr>
            <a:spLocks noGrp="1"/>
          </p:cNvSpPr>
          <p:nvPr>
            <p:ph type="title"/>
          </p:nvPr>
        </p:nvSpPr>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362466FD-47E5-A04A-84CE-52ABE648B2A3}"/>
              </a:ext>
            </a:extLst>
          </p:cNvPr>
          <p:cNvSpPr>
            <a:spLocks noGrp="1"/>
          </p:cNvSpPr>
          <p:nvPr>
            <p:ph type="dt" sz="half" idx="10"/>
          </p:nvPr>
        </p:nvSpPr>
        <p:spPr/>
        <p:txBody>
          <a:bodyPr/>
          <a:lstStyle/>
          <a:p>
            <a:fld id="{2C5F4C89-5330-445E-B9C4-169C8F9CE688}" type="datetimeFigureOut">
              <a:rPr lang="en-ZA" smtClean="0"/>
              <a:t>2023/11/09</a:t>
            </a:fld>
            <a:endParaRPr lang="en-ZA"/>
          </a:p>
        </p:txBody>
      </p:sp>
      <p:sp>
        <p:nvSpPr>
          <p:cNvPr id="4" name="Footer Placeholder 3">
            <a:extLst>
              <a:ext uri="{FF2B5EF4-FFF2-40B4-BE49-F238E27FC236}">
                <a16:creationId xmlns:a16="http://schemas.microsoft.com/office/drawing/2014/main" id="{C68DFB2E-DF79-5BEB-0928-ADFCD5DAD961}"/>
              </a:ext>
            </a:extLst>
          </p:cNvPr>
          <p:cNvSpPr>
            <a:spLocks noGrp="1"/>
          </p:cNvSpPr>
          <p:nvPr>
            <p:ph type="ftr" sz="quarter" idx="11"/>
          </p:nvPr>
        </p:nvSpPr>
        <p:spPr/>
        <p:txBody>
          <a:bodyPr/>
          <a:lstStyle/>
          <a:p>
            <a:endParaRPr lang="en-ZA"/>
          </a:p>
        </p:txBody>
      </p:sp>
      <p:sp>
        <p:nvSpPr>
          <p:cNvPr id="5" name="Slide Number Placeholder 4">
            <a:extLst>
              <a:ext uri="{FF2B5EF4-FFF2-40B4-BE49-F238E27FC236}">
                <a16:creationId xmlns:a16="http://schemas.microsoft.com/office/drawing/2014/main" id="{5D1675C4-E61D-9B32-0F6B-96CBABE0CF3F}"/>
              </a:ext>
            </a:extLst>
          </p:cNvPr>
          <p:cNvSpPr>
            <a:spLocks noGrp="1"/>
          </p:cNvSpPr>
          <p:nvPr>
            <p:ph type="sldNum" sz="quarter" idx="12"/>
          </p:nvPr>
        </p:nvSpPr>
        <p:spPr/>
        <p:txBody>
          <a:bodyPr/>
          <a:lstStyle/>
          <a:p>
            <a:fld id="{6EF9BD00-E559-4B09-98B2-19DEB2C2518C}" type="slidenum">
              <a:rPr lang="en-ZA" smtClean="0"/>
              <a:t>‹#›</a:t>
            </a:fld>
            <a:endParaRPr lang="en-ZA"/>
          </a:p>
        </p:txBody>
      </p:sp>
    </p:spTree>
    <p:extLst>
      <p:ext uri="{BB962C8B-B14F-4D97-AF65-F5344CB8AC3E}">
        <p14:creationId xmlns:p14="http://schemas.microsoft.com/office/powerpoint/2010/main" val="2643795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78ECB1-AE28-B6EC-382F-9420B50B748F}"/>
              </a:ext>
            </a:extLst>
          </p:cNvPr>
          <p:cNvSpPr>
            <a:spLocks noGrp="1"/>
          </p:cNvSpPr>
          <p:nvPr>
            <p:ph type="dt" sz="half" idx="10"/>
          </p:nvPr>
        </p:nvSpPr>
        <p:spPr/>
        <p:txBody>
          <a:bodyPr/>
          <a:lstStyle/>
          <a:p>
            <a:fld id="{2C5F4C89-5330-445E-B9C4-169C8F9CE688}" type="datetimeFigureOut">
              <a:rPr lang="en-ZA" smtClean="0"/>
              <a:t>2023/11/09</a:t>
            </a:fld>
            <a:endParaRPr lang="en-ZA"/>
          </a:p>
        </p:txBody>
      </p:sp>
      <p:sp>
        <p:nvSpPr>
          <p:cNvPr id="3" name="Footer Placeholder 2">
            <a:extLst>
              <a:ext uri="{FF2B5EF4-FFF2-40B4-BE49-F238E27FC236}">
                <a16:creationId xmlns:a16="http://schemas.microsoft.com/office/drawing/2014/main" id="{6060BBE6-61D3-E819-9246-1A7BE1E843DD}"/>
              </a:ext>
            </a:extLst>
          </p:cNvPr>
          <p:cNvSpPr>
            <a:spLocks noGrp="1"/>
          </p:cNvSpPr>
          <p:nvPr>
            <p:ph type="ftr" sz="quarter" idx="11"/>
          </p:nvPr>
        </p:nvSpPr>
        <p:spPr/>
        <p:txBody>
          <a:bodyPr/>
          <a:lstStyle/>
          <a:p>
            <a:endParaRPr lang="en-ZA"/>
          </a:p>
        </p:txBody>
      </p:sp>
      <p:sp>
        <p:nvSpPr>
          <p:cNvPr id="4" name="Slide Number Placeholder 3">
            <a:extLst>
              <a:ext uri="{FF2B5EF4-FFF2-40B4-BE49-F238E27FC236}">
                <a16:creationId xmlns:a16="http://schemas.microsoft.com/office/drawing/2014/main" id="{36866FC6-C267-E610-3241-9A26FFC7E58D}"/>
              </a:ext>
            </a:extLst>
          </p:cNvPr>
          <p:cNvSpPr>
            <a:spLocks noGrp="1"/>
          </p:cNvSpPr>
          <p:nvPr>
            <p:ph type="sldNum" sz="quarter" idx="12"/>
          </p:nvPr>
        </p:nvSpPr>
        <p:spPr/>
        <p:txBody>
          <a:bodyPr/>
          <a:lstStyle/>
          <a:p>
            <a:fld id="{6EF9BD00-E559-4B09-98B2-19DEB2C2518C}" type="slidenum">
              <a:rPr lang="en-ZA" smtClean="0"/>
              <a:t>‹#›</a:t>
            </a:fld>
            <a:endParaRPr lang="en-ZA"/>
          </a:p>
        </p:txBody>
      </p:sp>
    </p:spTree>
    <p:extLst>
      <p:ext uri="{BB962C8B-B14F-4D97-AF65-F5344CB8AC3E}">
        <p14:creationId xmlns:p14="http://schemas.microsoft.com/office/powerpoint/2010/main" val="2146728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9762E-6C26-8CC9-B018-7E9BEDB467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7DDCE1BC-963A-E635-2EA9-7CB766C36B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a:extLst>
              <a:ext uri="{FF2B5EF4-FFF2-40B4-BE49-F238E27FC236}">
                <a16:creationId xmlns:a16="http://schemas.microsoft.com/office/drawing/2014/main" id="{07129F73-1F18-C69E-C8F0-45D80B975F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003BF2-C9E6-0FD9-867B-CFB2A0909BB7}"/>
              </a:ext>
            </a:extLst>
          </p:cNvPr>
          <p:cNvSpPr>
            <a:spLocks noGrp="1"/>
          </p:cNvSpPr>
          <p:nvPr>
            <p:ph type="dt" sz="half" idx="10"/>
          </p:nvPr>
        </p:nvSpPr>
        <p:spPr/>
        <p:txBody>
          <a:bodyPr/>
          <a:lstStyle/>
          <a:p>
            <a:fld id="{2C5F4C89-5330-445E-B9C4-169C8F9CE688}" type="datetimeFigureOut">
              <a:rPr lang="en-ZA" smtClean="0"/>
              <a:t>2023/11/09</a:t>
            </a:fld>
            <a:endParaRPr lang="en-ZA"/>
          </a:p>
        </p:txBody>
      </p:sp>
      <p:sp>
        <p:nvSpPr>
          <p:cNvPr id="6" name="Footer Placeholder 5">
            <a:extLst>
              <a:ext uri="{FF2B5EF4-FFF2-40B4-BE49-F238E27FC236}">
                <a16:creationId xmlns:a16="http://schemas.microsoft.com/office/drawing/2014/main" id="{07CF4267-65BA-4FEE-D54D-49039F5B92BB}"/>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792C2497-9CA7-0E2A-F447-81AA7F1FE2C9}"/>
              </a:ext>
            </a:extLst>
          </p:cNvPr>
          <p:cNvSpPr>
            <a:spLocks noGrp="1"/>
          </p:cNvSpPr>
          <p:nvPr>
            <p:ph type="sldNum" sz="quarter" idx="12"/>
          </p:nvPr>
        </p:nvSpPr>
        <p:spPr/>
        <p:txBody>
          <a:bodyPr/>
          <a:lstStyle/>
          <a:p>
            <a:fld id="{6EF9BD00-E559-4B09-98B2-19DEB2C2518C}" type="slidenum">
              <a:rPr lang="en-ZA" smtClean="0"/>
              <a:t>‹#›</a:t>
            </a:fld>
            <a:endParaRPr lang="en-ZA"/>
          </a:p>
        </p:txBody>
      </p:sp>
    </p:spTree>
    <p:extLst>
      <p:ext uri="{BB962C8B-B14F-4D97-AF65-F5344CB8AC3E}">
        <p14:creationId xmlns:p14="http://schemas.microsoft.com/office/powerpoint/2010/main" val="982836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5B967-D7D0-2B36-7571-CADEB6108F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a:extLst>
              <a:ext uri="{FF2B5EF4-FFF2-40B4-BE49-F238E27FC236}">
                <a16:creationId xmlns:a16="http://schemas.microsoft.com/office/drawing/2014/main" id="{D1F1E06A-FC74-3546-83B0-4AB306C438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a:extLst>
              <a:ext uri="{FF2B5EF4-FFF2-40B4-BE49-F238E27FC236}">
                <a16:creationId xmlns:a16="http://schemas.microsoft.com/office/drawing/2014/main" id="{ECC1CCB8-78C6-B4C3-C996-316BD26DFF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FC2F52-1597-B696-85C1-FAF2E1375C01}"/>
              </a:ext>
            </a:extLst>
          </p:cNvPr>
          <p:cNvSpPr>
            <a:spLocks noGrp="1"/>
          </p:cNvSpPr>
          <p:nvPr>
            <p:ph type="dt" sz="half" idx="10"/>
          </p:nvPr>
        </p:nvSpPr>
        <p:spPr/>
        <p:txBody>
          <a:bodyPr/>
          <a:lstStyle/>
          <a:p>
            <a:fld id="{2C5F4C89-5330-445E-B9C4-169C8F9CE688}" type="datetimeFigureOut">
              <a:rPr lang="en-ZA" smtClean="0"/>
              <a:t>2023/11/09</a:t>
            </a:fld>
            <a:endParaRPr lang="en-ZA"/>
          </a:p>
        </p:txBody>
      </p:sp>
      <p:sp>
        <p:nvSpPr>
          <p:cNvPr id="6" name="Footer Placeholder 5">
            <a:extLst>
              <a:ext uri="{FF2B5EF4-FFF2-40B4-BE49-F238E27FC236}">
                <a16:creationId xmlns:a16="http://schemas.microsoft.com/office/drawing/2014/main" id="{BB2C28B3-45D4-8521-34DE-D68B9804DF0B}"/>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B8860994-5E23-6279-961E-D86309B54835}"/>
              </a:ext>
            </a:extLst>
          </p:cNvPr>
          <p:cNvSpPr>
            <a:spLocks noGrp="1"/>
          </p:cNvSpPr>
          <p:nvPr>
            <p:ph type="sldNum" sz="quarter" idx="12"/>
          </p:nvPr>
        </p:nvSpPr>
        <p:spPr/>
        <p:txBody>
          <a:bodyPr/>
          <a:lstStyle/>
          <a:p>
            <a:fld id="{6EF9BD00-E559-4B09-98B2-19DEB2C2518C}" type="slidenum">
              <a:rPr lang="en-ZA" smtClean="0"/>
              <a:t>‹#›</a:t>
            </a:fld>
            <a:endParaRPr lang="en-ZA"/>
          </a:p>
        </p:txBody>
      </p:sp>
    </p:spTree>
    <p:extLst>
      <p:ext uri="{BB962C8B-B14F-4D97-AF65-F5344CB8AC3E}">
        <p14:creationId xmlns:p14="http://schemas.microsoft.com/office/powerpoint/2010/main" val="3463892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15307B-80BD-C5D6-0B5A-207D68E10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6B051EAF-3228-70C3-17FD-BAE3819759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29E242CD-E031-0723-5A49-C456D99014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5F4C89-5330-445E-B9C4-169C8F9CE688}" type="datetimeFigureOut">
              <a:rPr lang="en-ZA" smtClean="0"/>
              <a:t>2023/11/09</a:t>
            </a:fld>
            <a:endParaRPr lang="en-ZA"/>
          </a:p>
        </p:txBody>
      </p:sp>
      <p:sp>
        <p:nvSpPr>
          <p:cNvPr id="5" name="Footer Placeholder 4">
            <a:extLst>
              <a:ext uri="{FF2B5EF4-FFF2-40B4-BE49-F238E27FC236}">
                <a16:creationId xmlns:a16="http://schemas.microsoft.com/office/drawing/2014/main" id="{96F3B3E5-B930-D84C-E386-3606E38ADB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p>
        </p:txBody>
      </p:sp>
      <p:sp>
        <p:nvSpPr>
          <p:cNvPr id="6" name="Slide Number Placeholder 5">
            <a:extLst>
              <a:ext uri="{FF2B5EF4-FFF2-40B4-BE49-F238E27FC236}">
                <a16:creationId xmlns:a16="http://schemas.microsoft.com/office/drawing/2014/main" id="{EA52A85D-8678-FD6E-BFFB-CE6F085C33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F9BD00-E559-4B09-98B2-19DEB2C2518C}" type="slidenum">
              <a:rPr lang="en-ZA" smtClean="0"/>
              <a:t>‹#›</a:t>
            </a:fld>
            <a:endParaRPr lang="en-ZA"/>
          </a:p>
        </p:txBody>
      </p:sp>
    </p:spTree>
    <p:extLst>
      <p:ext uri="{BB962C8B-B14F-4D97-AF65-F5344CB8AC3E}">
        <p14:creationId xmlns:p14="http://schemas.microsoft.com/office/powerpoint/2010/main" val="39408424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customXml" Target="../ink/ink15.xml"/><Relationship Id="rId3" Type="http://schemas.openxmlformats.org/officeDocument/2006/relationships/slideLayout" Target="../slideLayouts/slideLayout2.xml"/><Relationship Id="rId7" Type="http://schemas.openxmlformats.org/officeDocument/2006/relationships/customXml" Target="../ink/ink12.xml"/><Relationship Id="rId12" Type="http://schemas.openxmlformats.org/officeDocument/2006/relationships/image" Target="../media/image17.png"/><Relationship Id="rId17" Type="http://schemas.openxmlformats.org/officeDocument/2006/relationships/image" Target="../media/image2.png"/><Relationship Id="rId2" Type="http://schemas.openxmlformats.org/officeDocument/2006/relationships/audio" Target="../media/media11.m4a"/><Relationship Id="rId16" Type="http://schemas.openxmlformats.org/officeDocument/2006/relationships/image" Target="../media/image19.png"/><Relationship Id="rId1" Type="http://schemas.microsoft.com/office/2007/relationships/media" Target="../media/media11.m4a"/><Relationship Id="rId6" Type="http://schemas.openxmlformats.org/officeDocument/2006/relationships/image" Target="../media/image14.png"/><Relationship Id="rId11" Type="http://schemas.openxmlformats.org/officeDocument/2006/relationships/customXml" Target="../ink/ink14.xml"/><Relationship Id="rId5" Type="http://schemas.openxmlformats.org/officeDocument/2006/relationships/customXml" Target="../ink/ink11.xml"/><Relationship Id="rId15" Type="http://schemas.openxmlformats.org/officeDocument/2006/relationships/customXml" Target="../ink/ink16.xml"/><Relationship Id="rId10"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customXml" Target="../ink/ink13.xml"/><Relationship Id="rId1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3.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22.png"/><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25.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70.png"/><Relationship Id="rId18" Type="http://schemas.openxmlformats.org/officeDocument/2006/relationships/image" Target="../media/image90.png"/><Relationship Id="rId3" Type="http://schemas.openxmlformats.org/officeDocument/2006/relationships/slideLayout" Target="../slideLayouts/slideLayout2.xml"/><Relationship Id="rId21" Type="http://schemas.openxmlformats.org/officeDocument/2006/relationships/customXml" Target="../ink/ink9.xml"/><Relationship Id="rId7" Type="http://schemas.openxmlformats.org/officeDocument/2006/relationships/image" Target="../media/image40.png"/><Relationship Id="rId12" Type="http://schemas.openxmlformats.org/officeDocument/2006/relationships/customXml" Target="../ink/ink4.xml"/><Relationship Id="rId17" Type="http://schemas.openxmlformats.org/officeDocument/2006/relationships/customXml" Target="../ink/ink7.xml"/><Relationship Id="rId25" Type="http://schemas.openxmlformats.org/officeDocument/2006/relationships/image" Target="../media/image2.png"/><Relationship Id="rId2" Type="http://schemas.openxmlformats.org/officeDocument/2006/relationships/audio" Target="../media/media9.m4a"/><Relationship Id="rId16" Type="http://schemas.openxmlformats.org/officeDocument/2006/relationships/image" Target="../media/image80.png"/><Relationship Id="rId20" Type="http://schemas.openxmlformats.org/officeDocument/2006/relationships/image" Target="../media/image100.png"/><Relationship Id="rId1" Type="http://schemas.microsoft.com/office/2007/relationships/media" Target="../media/media9.m4a"/><Relationship Id="rId6" Type="http://schemas.openxmlformats.org/officeDocument/2006/relationships/customXml" Target="../ink/ink1.xml"/><Relationship Id="rId11" Type="http://schemas.openxmlformats.org/officeDocument/2006/relationships/image" Target="../media/image60.png"/><Relationship Id="rId24" Type="http://schemas.openxmlformats.org/officeDocument/2006/relationships/image" Target="../media/image12.png"/><Relationship Id="rId5" Type="http://schemas.openxmlformats.org/officeDocument/2006/relationships/image" Target="../media/image11.png"/><Relationship Id="rId15" Type="http://schemas.openxmlformats.org/officeDocument/2006/relationships/customXml" Target="../ink/ink6.xml"/><Relationship Id="rId23" Type="http://schemas.openxmlformats.org/officeDocument/2006/relationships/customXml" Target="../ink/ink10.xml"/><Relationship Id="rId10" Type="http://schemas.openxmlformats.org/officeDocument/2006/relationships/customXml" Target="../ink/ink3.xml"/><Relationship Id="rId19" Type="http://schemas.openxmlformats.org/officeDocument/2006/relationships/customXml" Target="../ink/ink8.xml"/><Relationship Id="rId4" Type="http://schemas.openxmlformats.org/officeDocument/2006/relationships/notesSlide" Target="../notesSlides/notesSlide9.xml"/><Relationship Id="rId9" Type="http://schemas.openxmlformats.org/officeDocument/2006/relationships/image" Target="../media/image50.png"/><Relationship Id="rId14" Type="http://schemas.openxmlformats.org/officeDocument/2006/relationships/customXml" Target="../ink/ink5.xml"/><Relationship Id="rId22" Type="http://schemas.openxmlformats.org/officeDocument/2006/relationships/image" Target="../media/image1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219A4-A793-2405-E9A2-5476B7B2A546}"/>
              </a:ext>
            </a:extLst>
          </p:cNvPr>
          <p:cNvSpPr>
            <a:spLocks noGrp="1"/>
          </p:cNvSpPr>
          <p:nvPr>
            <p:ph type="ctrTitle"/>
          </p:nvPr>
        </p:nvSpPr>
        <p:spPr/>
        <p:txBody>
          <a:bodyPr>
            <a:noAutofit/>
          </a:bodyPr>
          <a:lstStyle/>
          <a:p>
            <a:r>
              <a:rPr lang="en-US" sz="4000" b="0" i="0" dirty="0">
                <a:effectLst/>
                <a:latin typeface="Arial" panose="020B0604020202020204" pitchFamily="34" charset="0"/>
              </a:rPr>
              <a:t>Development of a Basic but Full </a:t>
            </a:r>
            <a:r>
              <a:rPr lang="en-US" sz="4000" dirty="0">
                <a:latin typeface="Arial" panose="020B0604020202020204" pitchFamily="34" charset="0"/>
              </a:rPr>
              <a:t>G</a:t>
            </a:r>
            <a:r>
              <a:rPr lang="en-US" sz="4000" b="0" i="0" dirty="0">
                <a:effectLst/>
                <a:latin typeface="Arial" panose="020B0604020202020204" pitchFamily="34" charset="0"/>
              </a:rPr>
              <a:t>ate</a:t>
            </a:r>
            <a:br>
              <a:rPr lang="en-US" sz="4000" dirty="0"/>
            </a:br>
            <a:r>
              <a:rPr lang="en-US" sz="4000" dirty="0">
                <a:latin typeface="Arial" panose="020B0604020202020204" pitchFamily="34" charset="0"/>
              </a:rPr>
              <a:t>L</a:t>
            </a:r>
            <a:r>
              <a:rPr lang="en-US" sz="4000" b="0" i="0" dirty="0">
                <a:effectLst/>
                <a:latin typeface="Arial" panose="020B0604020202020204" pitchFamily="34" charset="0"/>
              </a:rPr>
              <a:t>ibrary, using AQFP cells, for the</a:t>
            </a:r>
            <a:br>
              <a:rPr lang="en-US" sz="4000" dirty="0"/>
            </a:br>
            <a:r>
              <a:rPr lang="en-US" sz="4000" dirty="0">
                <a:latin typeface="Arial" panose="020B0604020202020204" pitchFamily="34" charset="0"/>
              </a:rPr>
              <a:t>D</a:t>
            </a:r>
            <a:r>
              <a:rPr lang="en-US" sz="4000" b="0" i="0" dirty="0">
                <a:effectLst/>
                <a:latin typeface="Arial" panose="020B0604020202020204" pitchFamily="34" charset="0"/>
              </a:rPr>
              <a:t>evelopment of Complex Multi-Gates</a:t>
            </a:r>
            <a:endParaRPr lang="en-ZA" sz="4000" dirty="0"/>
          </a:p>
        </p:txBody>
      </p:sp>
      <p:sp>
        <p:nvSpPr>
          <p:cNvPr id="4" name="TextBox 3">
            <a:extLst>
              <a:ext uri="{FF2B5EF4-FFF2-40B4-BE49-F238E27FC236}">
                <a16:creationId xmlns:a16="http://schemas.microsoft.com/office/drawing/2014/main" id="{FE8B2FAC-0086-E597-F6F9-4FEC42D42D59}"/>
              </a:ext>
            </a:extLst>
          </p:cNvPr>
          <p:cNvSpPr txBox="1"/>
          <p:nvPr/>
        </p:nvSpPr>
        <p:spPr>
          <a:xfrm>
            <a:off x="4552950" y="3817620"/>
            <a:ext cx="3467100" cy="1200329"/>
          </a:xfrm>
          <a:prstGeom prst="rect">
            <a:avLst/>
          </a:prstGeom>
          <a:noFill/>
        </p:spPr>
        <p:txBody>
          <a:bodyPr wrap="square" rtlCol="0">
            <a:spAutoFit/>
          </a:bodyPr>
          <a:lstStyle/>
          <a:p>
            <a:pPr algn="ctr"/>
            <a:r>
              <a:rPr lang="en-US" dirty="0"/>
              <a:t>Jordan S. Ketteringham [24009385]</a:t>
            </a:r>
          </a:p>
          <a:p>
            <a:pPr algn="ctr"/>
            <a:r>
              <a:rPr lang="en-US" dirty="0"/>
              <a:t>Supervisor: Prof. C.J. Fourie</a:t>
            </a:r>
          </a:p>
          <a:p>
            <a:pPr algn="ctr"/>
            <a:r>
              <a:rPr lang="en-US" dirty="0"/>
              <a:t>November 2023</a:t>
            </a:r>
            <a:endParaRPr lang="en-ZA" dirty="0"/>
          </a:p>
          <a:p>
            <a:pPr algn="ctr"/>
            <a:endParaRPr lang="en-ZA" dirty="0"/>
          </a:p>
        </p:txBody>
      </p:sp>
      <p:pic>
        <p:nvPicPr>
          <p:cNvPr id="19" name="Video 18">
            <a:hlinkClick r:id="" action="ppaction://media"/>
            <a:extLst>
              <a:ext uri="{FF2B5EF4-FFF2-40B4-BE49-F238E27FC236}">
                <a16:creationId xmlns:a16="http://schemas.microsoft.com/office/drawing/2014/main" id="{743CE996-F728-1AE1-D7BC-1C0C4A9FEB6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44497418"/>
      </p:ext>
    </p:extLst>
  </p:cSld>
  <p:clrMapOvr>
    <a:masterClrMapping/>
  </p:clrMapOvr>
  <mc:AlternateContent xmlns:mc="http://schemas.openxmlformats.org/markup-compatibility/2006">
    <mc:Choice xmlns:p14="http://schemas.microsoft.com/office/powerpoint/2010/main" Requires="p14">
      <p:transition spd="slow" p14:dur="2000" advTm="18438"/>
    </mc:Choice>
    <mc:Fallback>
      <p:transition spd="slow" advTm="184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extLst>
    <p:ext uri="{3A86A75C-4F4B-4683-9AE1-C65F6400EC91}">
      <p14:laserTraceLst xmlns:p14="http://schemas.microsoft.com/office/powerpoint/2010/main">
        <p14:tracePtLst>
          <p14:tracePt t="17669" x="12004675" y="311150"/>
          <p14:tracePt t="17674" x="11984038" y="311150"/>
          <p14:tracePt t="17684" x="11901488" y="269875"/>
          <p14:tracePt t="17692" x="11880850" y="249238"/>
          <p14:tracePt t="17733" x="11860213" y="249238"/>
          <p14:tracePt t="17759" x="11736388" y="123825"/>
        </p14:tracePtLst>
      </p14:laserTraceLst>
    </p:ext>
  </p:extLs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64ADD2-95BB-B40C-CC4D-7713E2C0BB34}"/>
              </a:ext>
            </a:extLst>
          </p:cNvPr>
          <p:cNvSpPr>
            <a:spLocks noGrp="1"/>
          </p:cNvSpPr>
          <p:nvPr>
            <p:ph type="title"/>
          </p:nvPr>
        </p:nvSpPr>
        <p:spPr>
          <a:xfrm>
            <a:off x="1008184" y="174032"/>
            <a:ext cx="10175631" cy="1111843"/>
          </a:xfrm>
        </p:spPr>
        <p:txBody>
          <a:bodyPr anchor="ctr">
            <a:normAutofit/>
          </a:bodyPr>
          <a:lstStyle/>
          <a:p>
            <a:pPr algn="ctr"/>
            <a:r>
              <a:rPr lang="en-US" sz="4000" b="1" dirty="0"/>
              <a:t>Majority logic</a:t>
            </a:r>
            <a:endParaRPr lang="en-ZA" sz="4000" b="1" dirty="0"/>
          </a:p>
        </p:txBody>
      </p:sp>
      <p:pic>
        <p:nvPicPr>
          <p:cNvPr id="5" name="Content Placeholder 4" descr="A diagram of a circuit&#10;&#10;Description automatically generated">
            <a:extLst>
              <a:ext uri="{FF2B5EF4-FFF2-40B4-BE49-F238E27FC236}">
                <a16:creationId xmlns:a16="http://schemas.microsoft.com/office/drawing/2014/main" id="{3FFE92E5-0A5A-C95C-60DF-FA91428D70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703" y="1377316"/>
            <a:ext cx="7465076" cy="4908288"/>
          </a:xfrm>
          <a:prstGeom prst="rect">
            <a:avLst/>
          </a:prstGeom>
        </p:spPr>
      </p:pic>
      <p:graphicFrame>
        <p:nvGraphicFramePr>
          <p:cNvPr id="6" name="Table 5">
            <a:extLst>
              <a:ext uri="{FF2B5EF4-FFF2-40B4-BE49-F238E27FC236}">
                <a16:creationId xmlns:a16="http://schemas.microsoft.com/office/drawing/2014/main" id="{646FFC9E-B5CA-A7DE-6D52-0B31FBE744F7}"/>
              </a:ext>
            </a:extLst>
          </p:cNvPr>
          <p:cNvGraphicFramePr>
            <a:graphicFrameLocks noGrp="1"/>
          </p:cNvGraphicFramePr>
          <p:nvPr>
            <p:extLst>
              <p:ext uri="{D42A27DB-BD31-4B8C-83A1-F6EECF244321}">
                <p14:modId xmlns:p14="http://schemas.microsoft.com/office/powerpoint/2010/main" val="2999999738"/>
              </p:ext>
            </p:extLst>
          </p:nvPr>
        </p:nvGraphicFramePr>
        <p:xfrm>
          <a:off x="8474482" y="2185540"/>
          <a:ext cx="3133848" cy="3291840"/>
        </p:xfrm>
        <a:graphic>
          <a:graphicData uri="http://schemas.openxmlformats.org/drawingml/2006/table">
            <a:tbl>
              <a:tblPr firstRow="1" bandRow="1">
                <a:tableStyleId>{9D7B26C5-4107-4FEC-AEDC-1716B250A1EF}</a:tableStyleId>
              </a:tblPr>
              <a:tblGrid>
                <a:gridCol w="783462">
                  <a:extLst>
                    <a:ext uri="{9D8B030D-6E8A-4147-A177-3AD203B41FA5}">
                      <a16:colId xmlns:a16="http://schemas.microsoft.com/office/drawing/2014/main" val="2184806430"/>
                    </a:ext>
                  </a:extLst>
                </a:gridCol>
                <a:gridCol w="783462">
                  <a:extLst>
                    <a:ext uri="{9D8B030D-6E8A-4147-A177-3AD203B41FA5}">
                      <a16:colId xmlns:a16="http://schemas.microsoft.com/office/drawing/2014/main" val="241237683"/>
                    </a:ext>
                  </a:extLst>
                </a:gridCol>
                <a:gridCol w="783462">
                  <a:extLst>
                    <a:ext uri="{9D8B030D-6E8A-4147-A177-3AD203B41FA5}">
                      <a16:colId xmlns:a16="http://schemas.microsoft.com/office/drawing/2014/main" val="3682099504"/>
                    </a:ext>
                  </a:extLst>
                </a:gridCol>
                <a:gridCol w="783462">
                  <a:extLst>
                    <a:ext uri="{9D8B030D-6E8A-4147-A177-3AD203B41FA5}">
                      <a16:colId xmlns:a16="http://schemas.microsoft.com/office/drawing/2014/main" val="1441576678"/>
                    </a:ext>
                  </a:extLst>
                </a:gridCol>
              </a:tblGrid>
              <a:tr h="358697">
                <a:tc>
                  <a:txBody>
                    <a:bodyPr/>
                    <a:lstStyle/>
                    <a:p>
                      <a:r>
                        <a:rPr lang="en-US" dirty="0"/>
                        <a:t>In A</a:t>
                      </a:r>
                      <a:endParaRPr lang="en-ZA" dirty="0"/>
                    </a:p>
                  </a:txBody>
                  <a:tcPr/>
                </a:tc>
                <a:tc>
                  <a:txBody>
                    <a:bodyPr/>
                    <a:lstStyle/>
                    <a:p>
                      <a:r>
                        <a:rPr lang="en-US" dirty="0"/>
                        <a:t>In B</a:t>
                      </a:r>
                      <a:endParaRPr lang="en-ZA" dirty="0"/>
                    </a:p>
                  </a:txBody>
                  <a:tcPr/>
                </a:tc>
                <a:tc>
                  <a:txBody>
                    <a:bodyPr/>
                    <a:lstStyle/>
                    <a:p>
                      <a:r>
                        <a:rPr lang="en-US" dirty="0"/>
                        <a:t>In C</a:t>
                      </a:r>
                      <a:endParaRPr lang="en-ZA" dirty="0"/>
                    </a:p>
                  </a:txBody>
                  <a:tcPr/>
                </a:tc>
                <a:tc>
                  <a:txBody>
                    <a:bodyPr/>
                    <a:lstStyle/>
                    <a:p>
                      <a:r>
                        <a:rPr lang="en-US" dirty="0"/>
                        <a:t>Out</a:t>
                      </a:r>
                      <a:endParaRPr lang="en-ZA" dirty="0"/>
                    </a:p>
                  </a:txBody>
                  <a:tcPr/>
                </a:tc>
                <a:extLst>
                  <a:ext uri="{0D108BD9-81ED-4DB2-BD59-A6C34878D82A}">
                    <a16:rowId xmlns:a16="http://schemas.microsoft.com/office/drawing/2014/main" val="3938463883"/>
                  </a:ext>
                </a:extLst>
              </a:tr>
              <a:tr h="358697">
                <a:tc>
                  <a:txBody>
                    <a:bodyPr/>
                    <a:lstStyle/>
                    <a:p>
                      <a:r>
                        <a:rPr lang="en-US" dirty="0"/>
                        <a:t>0</a:t>
                      </a:r>
                      <a:endParaRPr lang="en-ZA" dirty="0"/>
                    </a:p>
                  </a:txBody>
                  <a:tcPr/>
                </a:tc>
                <a:tc>
                  <a:txBody>
                    <a:bodyPr/>
                    <a:lstStyle/>
                    <a:p>
                      <a:r>
                        <a:rPr lang="en-US" dirty="0"/>
                        <a:t>0</a:t>
                      </a:r>
                      <a:endParaRPr lang="en-ZA" dirty="0"/>
                    </a:p>
                  </a:txBody>
                  <a:tcPr/>
                </a:tc>
                <a:tc>
                  <a:txBody>
                    <a:bodyPr/>
                    <a:lstStyle/>
                    <a:p>
                      <a:r>
                        <a:rPr lang="en-US" dirty="0"/>
                        <a:t>0</a:t>
                      </a:r>
                      <a:endParaRPr lang="en-ZA" dirty="0"/>
                    </a:p>
                  </a:txBody>
                  <a:tcPr/>
                </a:tc>
                <a:tc>
                  <a:txBody>
                    <a:bodyPr/>
                    <a:lstStyle/>
                    <a:p>
                      <a:r>
                        <a:rPr lang="en-US" dirty="0"/>
                        <a:t>0</a:t>
                      </a:r>
                      <a:endParaRPr lang="en-ZA" dirty="0"/>
                    </a:p>
                  </a:txBody>
                  <a:tcPr/>
                </a:tc>
                <a:extLst>
                  <a:ext uri="{0D108BD9-81ED-4DB2-BD59-A6C34878D82A}">
                    <a16:rowId xmlns:a16="http://schemas.microsoft.com/office/drawing/2014/main" val="3603858597"/>
                  </a:ext>
                </a:extLst>
              </a:tr>
              <a:tr h="358697">
                <a:tc>
                  <a:txBody>
                    <a:bodyPr/>
                    <a:lstStyle/>
                    <a:p>
                      <a:r>
                        <a:rPr lang="en-US" dirty="0"/>
                        <a:t>0</a:t>
                      </a:r>
                      <a:endParaRPr lang="en-ZA" dirty="0"/>
                    </a:p>
                  </a:txBody>
                  <a:tcPr/>
                </a:tc>
                <a:tc>
                  <a:txBody>
                    <a:bodyPr/>
                    <a:lstStyle/>
                    <a:p>
                      <a:r>
                        <a:rPr lang="en-US" dirty="0"/>
                        <a:t>0</a:t>
                      </a:r>
                      <a:endParaRPr lang="en-ZA" dirty="0"/>
                    </a:p>
                  </a:txBody>
                  <a:tcPr/>
                </a:tc>
                <a:tc>
                  <a:txBody>
                    <a:bodyPr/>
                    <a:lstStyle/>
                    <a:p>
                      <a:r>
                        <a:rPr lang="en-US" dirty="0"/>
                        <a:t>1</a:t>
                      </a:r>
                      <a:endParaRPr lang="en-ZA" dirty="0"/>
                    </a:p>
                  </a:txBody>
                  <a:tcPr/>
                </a:tc>
                <a:tc>
                  <a:txBody>
                    <a:bodyPr/>
                    <a:lstStyle/>
                    <a:p>
                      <a:r>
                        <a:rPr lang="en-US" dirty="0"/>
                        <a:t>0</a:t>
                      </a:r>
                      <a:endParaRPr lang="en-ZA" dirty="0"/>
                    </a:p>
                  </a:txBody>
                  <a:tcPr/>
                </a:tc>
                <a:extLst>
                  <a:ext uri="{0D108BD9-81ED-4DB2-BD59-A6C34878D82A}">
                    <a16:rowId xmlns:a16="http://schemas.microsoft.com/office/drawing/2014/main" val="607642465"/>
                  </a:ext>
                </a:extLst>
              </a:tr>
              <a:tr h="358697">
                <a:tc>
                  <a:txBody>
                    <a:bodyPr/>
                    <a:lstStyle/>
                    <a:p>
                      <a:r>
                        <a:rPr lang="en-US" dirty="0"/>
                        <a:t>0</a:t>
                      </a:r>
                      <a:endParaRPr lang="en-ZA" dirty="0"/>
                    </a:p>
                  </a:txBody>
                  <a:tcPr/>
                </a:tc>
                <a:tc>
                  <a:txBody>
                    <a:bodyPr/>
                    <a:lstStyle/>
                    <a:p>
                      <a:r>
                        <a:rPr lang="en-US" dirty="0"/>
                        <a:t>1</a:t>
                      </a:r>
                      <a:endParaRPr lang="en-ZA" dirty="0"/>
                    </a:p>
                  </a:txBody>
                  <a:tcPr/>
                </a:tc>
                <a:tc>
                  <a:txBody>
                    <a:bodyPr/>
                    <a:lstStyle/>
                    <a:p>
                      <a:r>
                        <a:rPr lang="en-US" dirty="0"/>
                        <a:t>0</a:t>
                      </a:r>
                      <a:endParaRPr lang="en-ZA" dirty="0"/>
                    </a:p>
                  </a:txBody>
                  <a:tcPr/>
                </a:tc>
                <a:tc>
                  <a:txBody>
                    <a:bodyPr/>
                    <a:lstStyle/>
                    <a:p>
                      <a:r>
                        <a:rPr lang="en-US" dirty="0"/>
                        <a:t>0</a:t>
                      </a:r>
                      <a:endParaRPr lang="en-ZA" dirty="0"/>
                    </a:p>
                  </a:txBody>
                  <a:tcPr/>
                </a:tc>
                <a:extLst>
                  <a:ext uri="{0D108BD9-81ED-4DB2-BD59-A6C34878D82A}">
                    <a16:rowId xmlns:a16="http://schemas.microsoft.com/office/drawing/2014/main" val="355746775"/>
                  </a:ext>
                </a:extLst>
              </a:tr>
              <a:tr h="358697">
                <a:tc>
                  <a:txBody>
                    <a:bodyPr/>
                    <a:lstStyle/>
                    <a:p>
                      <a:r>
                        <a:rPr lang="en-US" dirty="0"/>
                        <a:t>0</a:t>
                      </a:r>
                      <a:endParaRPr lang="en-ZA" dirty="0"/>
                    </a:p>
                  </a:txBody>
                  <a:tcPr/>
                </a:tc>
                <a:tc>
                  <a:txBody>
                    <a:bodyPr/>
                    <a:lstStyle/>
                    <a:p>
                      <a:r>
                        <a:rPr lang="en-US" dirty="0"/>
                        <a:t>1</a:t>
                      </a:r>
                      <a:endParaRPr lang="en-ZA" dirty="0"/>
                    </a:p>
                  </a:txBody>
                  <a:tcPr/>
                </a:tc>
                <a:tc>
                  <a:txBody>
                    <a:bodyPr/>
                    <a:lstStyle/>
                    <a:p>
                      <a:r>
                        <a:rPr lang="en-US" dirty="0"/>
                        <a:t>1</a:t>
                      </a:r>
                      <a:endParaRPr lang="en-ZA" dirty="0"/>
                    </a:p>
                  </a:txBody>
                  <a:tcPr/>
                </a:tc>
                <a:tc>
                  <a:txBody>
                    <a:bodyPr/>
                    <a:lstStyle/>
                    <a:p>
                      <a:r>
                        <a:rPr lang="en-US" dirty="0"/>
                        <a:t>1</a:t>
                      </a:r>
                      <a:endParaRPr lang="en-ZA" dirty="0"/>
                    </a:p>
                  </a:txBody>
                  <a:tcPr/>
                </a:tc>
                <a:extLst>
                  <a:ext uri="{0D108BD9-81ED-4DB2-BD59-A6C34878D82A}">
                    <a16:rowId xmlns:a16="http://schemas.microsoft.com/office/drawing/2014/main" val="2909703316"/>
                  </a:ext>
                </a:extLst>
              </a:tr>
              <a:tr h="358697">
                <a:tc>
                  <a:txBody>
                    <a:bodyPr/>
                    <a:lstStyle/>
                    <a:p>
                      <a:r>
                        <a:rPr lang="en-US" dirty="0"/>
                        <a:t>1</a:t>
                      </a:r>
                      <a:endParaRPr lang="en-ZA" dirty="0"/>
                    </a:p>
                  </a:txBody>
                  <a:tcPr/>
                </a:tc>
                <a:tc>
                  <a:txBody>
                    <a:bodyPr/>
                    <a:lstStyle/>
                    <a:p>
                      <a:r>
                        <a:rPr lang="en-US" dirty="0"/>
                        <a:t>0</a:t>
                      </a:r>
                      <a:endParaRPr lang="en-ZA" dirty="0"/>
                    </a:p>
                  </a:txBody>
                  <a:tcPr/>
                </a:tc>
                <a:tc>
                  <a:txBody>
                    <a:bodyPr/>
                    <a:lstStyle/>
                    <a:p>
                      <a:r>
                        <a:rPr lang="en-US" dirty="0"/>
                        <a:t>0</a:t>
                      </a:r>
                      <a:endParaRPr lang="en-ZA" dirty="0"/>
                    </a:p>
                  </a:txBody>
                  <a:tcPr/>
                </a:tc>
                <a:tc>
                  <a:txBody>
                    <a:bodyPr/>
                    <a:lstStyle/>
                    <a:p>
                      <a:r>
                        <a:rPr lang="en-US" dirty="0"/>
                        <a:t>0</a:t>
                      </a:r>
                      <a:endParaRPr lang="en-ZA" dirty="0"/>
                    </a:p>
                  </a:txBody>
                  <a:tcPr/>
                </a:tc>
                <a:extLst>
                  <a:ext uri="{0D108BD9-81ED-4DB2-BD59-A6C34878D82A}">
                    <a16:rowId xmlns:a16="http://schemas.microsoft.com/office/drawing/2014/main" val="4016815208"/>
                  </a:ext>
                </a:extLst>
              </a:tr>
              <a:tr h="358697">
                <a:tc>
                  <a:txBody>
                    <a:bodyPr/>
                    <a:lstStyle/>
                    <a:p>
                      <a:r>
                        <a:rPr lang="en-US" dirty="0"/>
                        <a:t>1</a:t>
                      </a:r>
                      <a:endParaRPr lang="en-ZA" dirty="0"/>
                    </a:p>
                  </a:txBody>
                  <a:tcPr/>
                </a:tc>
                <a:tc>
                  <a:txBody>
                    <a:bodyPr/>
                    <a:lstStyle/>
                    <a:p>
                      <a:r>
                        <a:rPr lang="en-US" dirty="0"/>
                        <a:t>0</a:t>
                      </a:r>
                      <a:endParaRPr lang="en-ZA" dirty="0"/>
                    </a:p>
                  </a:txBody>
                  <a:tcPr/>
                </a:tc>
                <a:tc>
                  <a:txBody>
                    <a:bodyPr/>
                    <a:lstStyle/>
                    <a:p>
                      <a:r>
                        <a:rPr lang="en-US" dirty="0"/>
                        <a:t>1</a:t>
                      </a:r>
                      <a:endParaRPr lang="en-ZA" dirty="0"/>
                    </a:p>
                  </a:txBody>
                  <a:tcPr/>
                </a:tc>
                <a:tc>
                  <a:txBody>
                    <a:bodyPr/>
                    <a:lstStyle/>
                    <a:p>
                      <a:r>
                        <a:rPr lang="en-US" dirty="0"/>
                        <a:t>1</a:t>
                      </a:r>
                      <a:endParaRPr lang="en-ZA" dirty="0"/>
                    </a:p>
                  </a:txBody>
                  <a:tcPr/>
                </a:tc>
                <a:extLst>
                  <a:ext uri="{0D108BD9-81ED-4DB2-BD59-A6C34878D82A}">
                    <a16:rowId xmlns:a16="http://schemas.microsoft.com/office/drawing/2014/main" val="1288331310"/>
                  </a:ext>
                </a:extLst>
              </a:tr>
              <a:tr h="358697">
                <a:tc>
                  <a:txBody>
                    <a:bodyPr/>
                    <a:lstStyle/>
                    <a:p>
                      <a:r>
                        <a:rPr lang="en-US" dirty="0"/>
                        <a:t>1</a:t>
                      </a:r>
                      <a:endParaRPr lang="en-ZA" dirty="0"/>
                    </a:p>
                  </a:txBody>
                  <a:tcPr/>
                </a:tc>
                <a:tc>
                  <a:txBody>
                    <a:bodyPr/>
                    <a:lstStyle/>
                    <a:p>
                      <a:r>
                        <a:rPr lang="en-US" dirty="0"/>
                        <a:t>1</a:t>
                      </a:r>
                      <a:endParaRPr lang="en-ZA" dirty="0"/>
                    </a:p>
                  </a:txBody>
                  <a:tcPr/>
                </a:tc>
                <a:tc>
                  <a:txBody>
                    <a:bodyPr/>
                    <a:lstStyle/>
                    <a:p>
                      <a:r>
                        <a:rPr lang="en-US" dirty="0"/>
                        <a:t>0</a:t>
                      </a:r>
                      <a:endParaRPr lang="en-ZA" dirty="0"/>
                    </a:p>
                  </a:txBody>
                  <a:tcPr/>
                </a:tc>
                <a:tc>
                  <a:txBody>
                    <a:bodyPr/>
                    <a:lstStyle/>
                    <a:p>
                      <a:r>
                        <a:rPr lang="en-US" dirty="0"/>
                        <a:t>1</a:t>
                      </a:r>
                      <a:endParaRPr lang="en-ZA" dirty="0"/>
                    </a:p>
                  </a:txBody>
                  <a:tcPr/>
                </a:tc>
                <a:extLst>
                  <a:ext uri="{0D108BD9-81ED-4DB2-BD59-A6C34878D82A}">
                    <a16:rowId xmlns:a16="http://schemas.microsoft.com/office/drawing/2014/main" val="612304849"/>
                  </a:ext>
                </a:extLst>
              </a:tr>
              <a:tr h="358697">
                <a:tc>
                  <a:txBody>
                    <a:bodyPr/>
                    <a:lstStyle/>
                    <a:p>
                      <a:r>
                        <a:rPr lang="en-US" dirty="0"/>
                        <a:t>1</a:t>
                      </a:r>
                      <a:endParaRPr lang="en-ZA" dirty="0"/>
                    </a:p>
                  </a:txBody>
                  <a:tcPr/>
                </a:tc>
                <a:tc>
                  <a:txBody>
                    <a:bodyPr/>
                    <a:lstStyle/>
                    <a:p>
                      <a:r>
                        <a:rPr lang="en-US" dirty="0"/>
                        <a:t>1</a:t>
                      </a:r>
                      <a:endParaRPr lang="en-ZA" dirty="0"/>
                    </a:p>
                  </a:txBody>
                  <a:tcPr/>
                </a:tc>
                <a:tc>
                  <a:txBody>
                    <a:bodyPr/>
                    <a:lstStyle/>
                    <a:p>
                      <a:r>
                        <a:rPr lang="en-US" dirty="0"/>
                        <a:t>1</a:t>
                      </a:r>
                      <a:endParaRPr lang="en-ZA" dirty="0"/>
                    </a:p>
                  </a:txBody>
                  <a:tcPr/>
                </a:tc>
                <a:tc>
                  <a:txBody>
                    <a:bodyPr/>
                    <a:lstStyle/>
                    <a:p>
                      <a:r>
                        <a:rPr lang="en-US" dirty="0"/>
                        <a:t>1</a:t>
                      </a:r>
                      <a:endParaRPr lang="en-ZA" dirty="0"/>
                    </a:p>
                  </a:txBody>
                  <a:tcPr/>
                </a:tc>
                <a:extLst>
                  <a:ext uri="{0D108BD9-81ED-4DB2-BD59-A6C34878D82A}">
                    <a16:rowId xmlns:a16="http://schemas.microsoft.com/office/drawing/2014/main" val="1739686100"/>
                  </a:ext>
                </a:extLst>
              </a:tr>
            </a:tbl>
          </a:graphicData>
        </a:graphic>
      </p:graphicFrame>
      <p:pic>
        <p:nvPicPr>
          <p:cNvPr id="71" name="Audio 70">
            <a:hlinkClick r:id="" action="ppaction://media"/>
            <a:extLst>
              <a:ext uri="{FF2B5EF4-FFF2-40B4-BE49-F238E27FC236}">
                <a16:creationId xmlns:a16="http://schemas.microsoft.com/office/drawing/2014/main" id="{D8070C78-FF24-ED3F-4729-FE264F695CF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52659549"/>
      </p:ext>
    </p:extLst>
  </p:cSld>
  <p:clrMapOvr>
    <a:masterClrMapping/>
  </p:clrMapOvr>
  <mc:AlternateContent xmlns:mc="http://schemas.openxmlformats.org/markup-compatibility/2006">
    <mc:Choice xmlns:p14="http://schemas.microsoft.com/office/powerpoint/2010/main" Requires="p14">
      <p:transition spd="slow" p14:dur="2000" advTm="37716"/>
    </mc:Choice>
    <mc:Fallback>
      <p:transition spd="slow" advTm="377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1"/>
                </p:tgtEl>
              </p:cMediaNode>
            </p:audio>
          </p:childTnLst>
        </p:cTn>
      </p:par>
    </p:tnLst>
  </p:timing>
  <p:extLst>
    <p:ext uri="{3A86A75C-4F4B-4683-9AE1-C65F6400EC91}">
      <p14:laserTraceLst xmlns:p14="http://schemas.microsoft.com/office/powerpoint/2010/main">
        <p14:tracePtLst>
          <p14:tracePt t="14045" x="684213" y="663575"/>
          <p14:tracePt t="14050" x="642938" y="725488"/>
          <p14:tracePt t="14061" x="622300" y="766763"/>
          <p14:tracePt t="14064" x="581025" y="828675"/>
          <p14:tracePt t="14077" x="560388" y="890588"/>
          <p14:tracePt t="14080" x="519113" y="952500"/>
          <p14:tracePt t="14092" x="496888" y="1016000"/>
          <p14:tracePt t="14109" x="455613" y="1201738"/>
          <p14:tracePt t="14112" x="434975" y="1263650"/>
          <p14:tracePt t="14125" x="434975" y="1346200"/>
          <p14:tracePt t="14127" x="434975" y="1492250"/>
          <p14:tracePt t="14141" x="434975" y="1657350"/>
          <p14:tracePt t="14143" x="434975" y="1824038"/>
          <p14:tracePt t="14158" x="434975" y="2154238"/>
          <p14:tracePt t="14174" x="434975" y="2320925"/>
          <p14:tracePt t="14176" x="434975" y="2486025"/>
          <p14:tracePt t="14191" x="455613" y="2859088"/>
          <p14:tracePt t="14208" x="496888" y="3211513"/>
          <p14:tracePt t="14224" x="539750" y="3417888"/>
          <p14:tracePt t="14226" x="601663" y="3625850"/>
          <p14:tracePt t="14241" x="746125" y="4040188"/>
          <p14:tracePt t="14258" x="912813" y="4413250"/>
          <p14:tracePt t="14274" x="1057275" y="4786313"/>
          <p14:tracePt t="14291" x="1203325" y="5076825"/>
          <p14:tracePt t="14308" x="1389063" y="5427663"/>
          <p14:tracePt t="14324" x="1597025" y="5759450"/>
          <p14:tracePt t="14341" x="1844675" y="6070600"/>
          <p14:tracePt t="14358" x="2093913" y="6278563"/>
          <p14:tracePt t="14375" x="2322513" y="6423025"/>
          <p14:tracePt t="14391" x="2571750" y="6505575"/>
          <p14:tracePt t="14408" x="2798763" y="6546850"/>
          <p14:tracePt t="14425" x="3006725" y="6608763"/>
          <p14:tracePt t="14427" x="3109913" y="6629400"/>
          <p14:tracePt t="14442" x="3255963" y="6629400"/>
          <p14:tracePt t="14443" x="3379788" y="6650038"/>
          <p14:tracePt t="14458" x="3670300" y="6650038"/>
          <p14:tracePt t="14474" x="3794125" y="6650038"/>
          <p14:tracePt t="14476" x="3960813" y="6650038"/>
          <p14:tracePt t="14491" x="4229100" y="6650038"/>
          <p14:tracePt t="14508" x="4478338" y="6650038"/>
          <p14:tracePt t="14524" x="4768850" y="6546850"/>
          <p14:tracePt t="14541" x="4976813" y="6505575"/>
          <p14:tracePt t="14543" x="5080000" y="6484938"/>
          <p14:tracePt t="14558" x="5329238" y="6464300"/>
          <p14:tracePt t="14574" x="5432425" y="6464300"/>
          <p14:tracePt t="14576" x="5535613" y="6443663"/>
          <p14:tracePt t="14591" x="5743575" y="6423025"/>
          <p14:tracePt t="14608" x="5930900" y="6381750"/>
          <p14:tracePt t="14624" x="6137275" y="6299200"/>
          <p14:tracePt t="14641" x="6345238" y="6194425"/>
          <p14:tracePt t="14658" x="6572250" y="6111875"/>
          <p14:tracePt t="14675" x="6800850" y="5988050"/>
          <p14:tracePt t="14691" x="6967538" y="5905500"/>
          <p14:tracePt t="14708" x="7050088" y="5864225"/>
          <p14:tracePt t="14725" x="7132638" y="5780088"/>
          <p14:tracePt t="14741" x="7194550" y="5718175"/>
          <p14:tracePt t="14758" x="7277100" y="5656263"/>
          <p14:tracePt t="14775" x="7319963" y="5532438"/>
          <p14:tracePt t="14791" x="7361238" y="5470525"/>
          <p14:tracePt t="14808" x="7361238" y="5407025"/>
          <p14:tracePt t="14824" x="7361238" y="5324475"/>
          <p14:tracePt t="14841" x="7361238" y="5262563"/>
          <p14:tracePt t="14842" x="7340600" y="5200650"/>
          <p14:tracePt t="14858" x="7340600" y="5159375"/>
          <p14:tracePt t="14875" x="7340600" y="5118100"/>
          <p14:tracePt t="14877" x="7319963" y="5097463"/>
          <p14:tracePt t="14891" x="7277100" y="5033963"/>
          <p14:tracePt t="14908" x="7194550" y="4972050"/>
          <p14:tracePt t="14925" x="7070725" y="4910138"/>
          <p14:tracePt t="14927" x="7008813" y="4910138"/>
          <p14:tracePt t="14941" x="6946900" y="4889500"/>
          <p14:tracePt t="14943" x="6821488" y="4827588"/>
          <p14:tracePt t="14958" x="6592888" y="4745038"/>
          <p14:tracePt t="14975" x="6448425" y="4683125"/>
          <p14:tracePt t="14992" x="6365875" y="4662488"/>
          <p14:tracePt t="15008" x="6199188" y="4619625"/>
          <p14:tracePt t="15025" x="6075363" y="4598988"/>
          <p14:tracePt t="15042" x="5888038" y="4578350"/>
          <p14:tracePt t="15058" x="5576888" y="4516438"/>
          <p14:tracePt t="15075" x="5245100" y="4475163"/>
          <p14:tracePt t="15091" x="4997450" y="4454525"/>
          <p14:tracePt t="15109" x="4830763" y="4454525"/>
          <p14:tracePt t="15124" x="4706938" y="4454525"/>
          <p14:tracePt t="15141" x="4603750" y="4454525"/>
          <p14:tracePt t="15158" x="4478338" y="4454525"/>
          <p14:tracePt t="15175" x="4271963" y="4454525"/>
          <p14:tracePt t="15191" x="4125913" y="4454525"/>
          <p14:tracePt t="15208" x="3960813" y="4454525"/>
          <p14:tracePt t="15225" x="3670300" y="4454525"/>
          <p14:tracePt t="15241" x="3503613" y="4454525"/>
          <p14:tracePt t="15258" x="3379788" y="4454525"/>
          <p14:tracePt t="15275" x="3276600" y="4454525"/>
          <p14:tracePt t="15292" x="3109913" y="4475163"/>
          <p14:tracePt t="15293" x="3068638" y="4495800"/>
          <p14:tracePt t="15308" x="2965450" y="4516438"/>
          <p14:tracePt t="15325" x="2944813" y="4557713"/>
          <p14:tracePt t="15326" x="2882900" y="4641850"/>
          <p14:tracePt t="15341" x="2798763" y="4724400"/>
          <p14:tracePt t="15358" x="2736850" y="4868863"/>
          <p14:tracePt t="15375" x="2716213" y="4972050"/>
          <p14:tracePt t="15377" x="2716213" y="5076825"/>
          <p14:tracePt t="15391" x="2716213" y="5118100"/>
          <p14:tracePt t="15392" x="2716213" y="5221288"/>
          <p14:tracePt t="15408" x="2736850" y="5407025"/>
          <p14:tracePt t="15425" x="2840038" y="5614988"/>
          <p14:tracePt t="15442" x="3027363" y="5821363"/>
          <p14:tracePt t="15458" x="3192463" y="5926138"/>
          <p14:tracePt t="15475" x="3421063" y="6008688"/>
          <p14:tracePt t="15491" x="3649663" y="6070600"/>
          <p14:tracePt t="15508" x="3856038" y="6111875"/>
          <p14:tracePt t="15525" x="4022725" y="6132513"/>
          <p14:tracePt t="15541" x="4208463" y="6173788"/>
          <p14:tracePt t="15558" x="4375150" y="6173788"/>
          <p14:tracePt t="15574" x="4645025" y="6173788"/>
          <p14:tracePt t="15591" x="4914900" y="6173788"/>
          <p14:tracePt t="15608" x="5203825" y="6153150"/>
          <p14:tracePt t="15625" x="5391150" y="6091238"/>
          <p14:tracePt t="15641" x="5453063" y="6049963"/>
          <p14:tracePt t="15761" x="5453063" y="6029325"/>
          <p14:tracePt t="15773" x="5411788" y="6029325"/>
          <p14:tracePt t="15777" x="5391150" y="6029325"/>
          <p14:tracePt t="15793" x="5287963" y="6008688"/>
          <p14:tracePt t="15809" x="5141913" y="6008688"/>
          <p14:tracePt t="15825" x="4935538" y="6008688"/>
          <p14:tracePt t="15842" x="4727575" y="6008688"/>
          <p14:tracePt t="15858" x="4560888" y="6070600"/>
          <p14:tracePt t="15875" x="4251325" y="6153150"/>
          <p14:tracePt t="15891" x="3876675" y="6194425"/>
          <p14:tracePt t="15908" x="3503613" y="6215063"/>
          <p14:tracePt t="15925" x="3192463" y="6235700"/>
          <p14:tracePt t="15941" x="3048000" y="6257925"/>
          <p14:tracePt t="15958" x="3006725" y="6257925"/>
          <p14:tracePt t="15975" x="2986088" y="6257925"/>
          <p14:tracePt t="15991" x="2924175" y="6257925"/>
          <p14:tracePt t="16008" x="2798763" y="6257925"/>
          <p14:tracePt t="16024" x="2633663" y="6257925"/>
          <p14:tracePt t="16041" x="2528888" y="6235700"/>
          <p14:tracePt t="16058" x="2466975" y="6235700"/>
          <p14:tracePt t="16074" x="2405063" y="6235700"/>
          <p14:tracePt t="16205" x="2384425" y="6235700"/>
          <p14:tracePt t="16335" x="2363788" y="6215063"/>
          <p14:tracePt t="16800" x="2363788" y="6194425"/>
          <p14:tracePt t="16816" x="2343150" y="6194425"/>
          <p14:tracePt t="16821" x="2322513" y="6173788"/>
          <p14:tracePt t="16832" x="2322513" y="6153150"/>
          <p14:tracePt t="16843" x="2301875" y="6153150"/>
          <p14:tracePt t="16859" x="2281238" y="6132513"/>
          <p14:tracePt t="16875" x="2239963" y="6091238"/>
          <p14:tracePt t="16894" x="2219325" y="6049963"/>
          <p14:tracePt t="16908" x="2197100" y="6029325"/>
          <p14:tracePt t="16925" x="2197100" y="6008688"/>
          <p14:tracePt t="16927" x="2176463" y="6008688"/>
          <p14:tracePt t="16942" x="2176463" y="5988050"/>
          <p14:tracePt t="16990" x="2176463" y="5967413"/>
          <p14:tracePt t="17183" x="2176463" y="5926138"/>
          <p14:tracePt t="17188" x="2176463" y="5905500"/>
          <p14:tracePt t="17201" x="2197100" y="5884863"/>
          <p14:tracePt t="17210" x="2219325" y="5842000"/>
          <p14:tracePt t="17225" x="2281238" y="5821363"/>
          <p14:tracePt t="17242" x="2363788" y="5759450"/>
          <p14:tracePt t="17259" x="2446338" y="5738813"/>
          <p14:tracePt t="17275" x="2528888" y="5676900"/>
          <p14:tracePt t="17291" x="2633663" y="5594350"/>
          <p14:tracePt t="17308" x="2674938" y="5532438"/>
          <p14:tracePt t="17325" x="2736850" y="5427663"/>
          <p14:tracePt t="17327" x="2778125" y="5345113"/>
          <p14:tracePt t="17342" x="2819400" y="5221288"/>
          <p14:tracePt t="17344" x="2860675" y="5138738"/>
          <p14:tracePt t="17359" x="2965450" y="4951413"/>
          <p14:tracePt t="17374" x="3006725" y="4868863"/>
          <p14:tracePt t="17376" x="3068638" y="4745038"/>
          <p14:tracePt t="17391" x="3109913" y="4619625"/>
          <p14:tracePt t="17408" x="3171825" y="4475163"/>
          <p14:tracePt t="17425" x="3192463" y="4351338"/>
          <p14:tracePt t="17426" x="3213100" y="4248150"/>
          <p14:tracePt t="17441" x="3213100" y="4184650"/>
          <p14:tracePt t="17443" x="3235325" y="4081463"/>
          <p14:tracePt t="17458" x="3235325" y="3937000"/>
          <p14:tracePt t="17475" x="3255963" y="3749675"/>
          <p14:tracePt t="17492" x="3276600" y="3563938"/>
          <p14:tracePt t="17508" x="3297238" y="3417888"/>
          <p14:tracePt t="17525" x="3297238" y="3273425"/>
          <p14:tracePt t="17541" x="3297238" y="3128963"/>
          <p14:tracePt t="17558" x="3297238" y="2982913"/>
          <p14:tracePt t="17574" x="3297238" y="2859088"/>
          <p14:tracePt t="17592" x="3276600" y="2735263"/>
          <p14:tracePt t="17608" x="3235325" y="2609850"/>
          <p14:tracePt t="17625" x="3192463" y="2486025"/>
          <p14:tracePt t="17641" x="3171825" y="2382838"/>
          <p14:tracePt t="17658" x="3130550" y="2279650"/>
          <p14:tracePt t="17674" x="3068638" y="2154238"/>
          <p14:tracePt t="17691" x="3027363" y="2030413"/>
          <p14:tracePt t="17708" x="2944813" y="1927225"/>
          <p14:tracePt t="17724" x="2860675" y="1844675"/>
          <p14:tracePt t="17741" x="2778125" y="1760538"/>
          <p14:tracePt t="17742" x="2716213" y="1677988"/>
          <p14:tracePt t="17758" x="2695575" y="1595438"/>
          <p14:tracePt t="17775" x="2633663" y="1512888"/>
          <p14:tracePt t="17791" x="2613025" y="1471613"/>
          <p14:tracePt t="17808" x="2571750" y="1450975"/>
          <p14:tracePt t="17824" x="2508250" y="1430338"/>
          <p14:tracePt t="17841" x="2405063" y="1408113"/>
          <p14:tracePt t="17842" x="2343150" y="1387475"/>
          <p14:tracePt t="17858" x="2301875" y="1387475"/>
          <p14:tracePt t="17875" x="2219325" y="1366838"/>
          <p14:tracePt t="17891" x="2197100" y="1366838"/>
          <p14:tracePt t="17893" x="2155825" y="1366838"/>
          <p14:tracePt t="17908" x="2093913" y="1366838"/>
          <p14:tracePt t="17925" x="2032000" y="1366838"/>
          <p14:tracePt t="17941" x="1949450" y="1366838"/>
          <p14:tracePt t="17958" x="1824038" y="1366838"/>
          <p14:tracePt t="17974" x="1700213" y="1408113"/>
          <p14:tracePt t="17991" x="1597025" y="1512888"/>
          <p14:tracePt t="18008" x="1450975" y="1574800"/>
          <p14:tracePt t="18024" x="1347788" y="1677988"/>
          <p14:tracePt t="18041" x="1223963" y="1781175"/>
          <p14:tracePt t="18058" x="1057275" y="1927225"/>
          <p14:tracePt t="18074" x="933450" y="1989138"/>
          <p14:tracePt t="18091" x="787400" y="2112963"/>
          <p14:tracePt t="18108" x="704850" y="2216150"/>
          <p14:tracePt t="18124" x="663575" y="2300288"/>
          <p14:tracePt t="18141" x="581025" y="2424113"/>
          <p14:tracePt t="18142" x="560388" y="2444750"/>
          <p14:tracePt t="18158" x="476250" y="2589213"/>
          <p14:tracePt t="18175" x="455613" y="2652713"/>
          <p14:tracePt t="18176" x="414338" y="2755900"/>
          <p14:tracePt t="18191" x="393700" y="2817813"/>
          <p14:tracePt t="18192" x="373063" y="2879725"/>
          <p14:tracePt t="18208" x="352425" y="3067050"/>
          <p14:tracePt t="18225" x="331788" y="3294063"/>
          <p14:tracePt t="18241" x="311150" y="3543300"/>
          <p14:tracePt t="18258" x="290513" y="3811588"/>
          <p14:tracePt t="18274" x="290513" y="4019550"/>
          <p14:tracePt t="18291" x="290513" y="4225925"/>
          <p14:tracePt t="18292" x="290513" y="4330700"/>
          <p14:tracePt t="18308" x="290513" y="4537075"/>
          <p14:tracePt t="18325" x="331788" y="4724400"/>
          <p14:tracePt t="18341" x="352425" y="4806950"/>
          <p14:tracePt t="18343" x="393700" y="4889500"/>
          <p14:tracePt t="18358" x="496888" y="5056188"/>
          <p14:tracePt t="18374" x="560388" y="5159375"/>
          <p14:tracePt t="18391" x="663575" y="5283200"/>
          <p14:tracePt t="18408" x="787400" y="5407025"/>
          <p14:tracePt t="18425" x="912813" y="5532438"/>
          <p14:tracePt t="18441" x="1057275" y="5656263"/>
          <p14:tracePt t="18458" x="1203325" y="5738813"/>
          <p14:tracePt t="18475" x="1327150" y="5821363"/>
          <p14:tracePt t="18491" x="1492250" y="5926138"/>
          <p14:tracePt t="18508" x="1638300" y="5988050"/>
          <p14:tracePt t="18525" x="1782763" y="6029325"/>
          <p14:tracePt t="18541" x="1949450" y="6070600"/>
          <p14:tracePt t="18558" x="2093913" y="6091238"/>
          <p14:tracePt t="18574" x="2155825" y="6091238"/>
          <p14:tracePt t="18591" x="2219325" y="6091238"/>
          <p14:tracePt t="18609" x="2260600" y="6091238"/>
          <p14:tracePt t="18625" x="2301875" y="6070600"/>
          <p14:tracePt t="18641" x="2343150" y="6049963"/>
          <p14:tracePt t="18642" x="2405063" y="6008688"/>
          <p14:tracePt t="18658" x="2551113" y="5884863"/>
          <p14:tracePt t="18674" x="2613025" y="5780088"/>
          <p14:tracePt t="18691" x="2674938" y="5656263"/>
          <p14:tracePt t="18708" x="2716213" y="5532438"/>
          <p14:tracePt t="18709" x="2736850" y="5491163"/>
          <p14:tracePt t="18724" x="2757488" y="5427663"/>
          <p14:tracePt t="18725" x="2778125" y="5407025"/>
          <p14:tracePt t="18741" x="2798763" y="5345113"/>
          <p14:tracePt t="18742" x="2819400" y="5283200"/>
          <p14:tracePt t="18758" x="2819400" y="5159375"/>
          <p14:tracePt t="18774" x="2840038" y="5056188"/>
          <p14:tracePt t="18791" x="2840038" y="5013325"/>
          <p14:tracePt t="18808" x="2840038" y="4910138"/>
          <p14:tracePt t="18824" x="2840038" y="4868863"/>
          <p14:tracePt t="18841" x="2840038" y="4786313"/>
          <p14:tracePt t="18858" x="2840038" y="4724400"/>
          <p14:tracePt t="18874" x="2840038" y="4662488"/>
          <p14:tracePt t="18891" x="2840038" y="4598988"/>
          <p14:tracePt t="18912" x="2840038" y="4578350"/>
          <p14:tracePt t="18924" x="2819400" y="4557713"/>
          <p14:tracePt t="18941" x="2819400" y="4516438"/>
          <p14:tracePt t="18958" x="2798763" y="4495800"/>
          <p14:tracePt t="18974" x="2798763" y="4433888"/>
          <p14:tracePt t="18991" x="2778125" y="4392613"/>
          <p14:tracePt t="19008" x="2757488" y="4351338"/>
          <p14:tracePt t="19009" x="2736850" y="4310063"/>
          <p14:tracePt t="19024" x="2716213" y="4289425"/>
          <p14:tracePt t="19025" x="2716213" y="4268788"/>
          <p14:tracePt t="19041" x="2695575" y="4248150"/>
          <p14:tracePt t="19042" x="2674938" y="4225925"/>
          <p14:tracePt t="19058" x="2633663" y="4184650"/>
          <p14:tracePt t="19074" x="2592388" y="4122738"/>
          <p14:tracePt t="19091" x="2551113" y="4102100"/>
          <p14:tracePt t="19092" x="2487613" y="4060825"/>
          <p14:tracePt t="19108" x="2466975" y="4060825"/>
          <p14:tracePt t="19109" x="2425700" y="4060825"/>
          <p14:tracePt t="19124" x="2363788" y="4040188"/>
          <p14:tracePt t="19125" x="2343150" y="4040188"/>
          <p14:tracePt t="19141" x="2281238" y="4040188"/>
          <p14:tracePt t="19142" x="2260600" y="4019550"/>
          <p14:tracePt t="19158" x="2176463" y="4019550"/>
          <p14:tracePt t="19174" x="2052638" y="4019550"/>
          <p14:tracePt t="19191" x="1928813" y="4019550"/>
          <p14:tracePt t="19208" x="1844675" y="4019550"/>
          <p14:tracePt t="19224" x="1762125" y="4060825"/>
          <p14:tracePt t="19241" x="1658938" y="4143375"/>
          <p14:tracePt t="19258" x="1597025" y="4205288"/>
          <p14:tracePt t="19274" x="1512888" y="4268788"/>
          <p14:tracePt t="19291" x="1471613" y="4392613"/>
          <p14:tracePt t="19308" x="1409700" y="4516438"/>
          <p14:tracePt t="19324" x="1389063" y="4662488"/>
          <p14:tracePt t="19341" x="1389063" y="4745038"/>
          <p14:tracePt t="19357" x="1389063" y="4848225"/>
          <p14:tracePt t="19374" x="1409700" y="4951413"/>
          <p14:tracePt t="19391" x="1450975" y="5033963"/>
          <p14:tracePt t="19408" x="1535113" y="5138738"/>
          <p14:tracePt t="19409" x="1555750" y="5138738"/>
          <p14:tracePt t="19424" x="1617663" y="5180013"/>
          <p14:tracePt t="19441" x="1617663" y="5200650"/>
          <p14:tracePt t="19458" x="1741488" y="5200650"/>
          <p14:tracePt t="19474" x="1824038" y="5221288"/>
          <p14:tracePt t="19491" x="1928813" y="5221288"/>
          <p14:tracePt t="19507" x="2052638" y="5221288"/>
          <p14:tracePt t="19508" x="2114550" y="5221288"/>
          <p14:tracePt t="19524" x="2197100" y="5221288"/>
          <p14:tracePt t="19525" x="2239963" y="5221288"/>
          <p14:tracePt t="19541" x="2301875" y="5221288"/>
          <p14:tracePt t="19542" x="2343150" y="5200650"/>
          <p14:tracePt t="19558" x="2425700" y="5118100"/>
          <p14:tracePt t="19574" x="2466975" y="5076825"/>
          <p14:tracePt t="19591" x="2508250" y="5033963"/>
          <p14:tracePt t="19608" x="2551113" y="4972050"/>
          <p14:tracePt t="19624" x="2592388" y="4868863"/>
          <p14:tracePt t="19641" x="2592388" y="4765675"/>
          <p14:tracePt t="19658" x="2633663" y="4641850"/>
          <p14:tracePt t="19674" x="2654300" y="4537075"/>
          <p14:tracePt t="19691" x="2654300" y="4454525"/>
          <p14:tracePt t="19708" x="2654300" y="4392613"/>
          <p14:tracePt t="19724" x="2654300" y="4351338"/>
          <p14:tracePt t="19741" x="2654300" y="4330700"/>
          <p14:tracePt t="19758" x="2654300" y="4289425"/>
          <p14:tracePt t="19774" x="2613025" y="4225925"/>
          <p14:tracePt t="19794" x="2571750" y="4205288"/>
          <p14:tracePt t="19808" x="2551113" y="4205288"/>
          <p14:tracePt t="19824" x="2508250" y="4205288"/>
          <p14:tracePt t="19841" x="2446338" y="4205288"/>
          <p14:tracePt t="19842" x="2384425" y="4184650"/>
          <p14:tracePt t="19858" x="2281238" y="4184650"/>
          <p14:tracePt t="19875" x="2114550" y="4184650"/>
          <p14:tracePt t="19891" x="1990725" y="4184650"/>
          <p14:tracePt t="19908" x="1908175" y="4184650"/>
          <p14:tracePt t="19924" x="1803400" y="4205288"/>
          <p14:tracePt t="19941" x="1741488" y="4248150"/>
          <p14:tracePt t="19943" x="1700213" y="4268788"/>
          <p14:tracePt t="19958" x="1638300" y="4351338"/>
          <p14:tracePt t="19975" x="1617663" y="4413250"/>
          <p14:tracePt t="19991" x="1576388" y="4495800"/>
          <p14:tracePt t="20008" x="1555750" y="4557713"/>
          <p14:tracePt t="20024" x="1555750" y="4598988"/>
          <p14:tracePt t="20041" x="1535113" y="4662488"/>
          <p14:tracePt t="20058" x="1535113" y="4724400"/>
          <p14:tracePt t="20074" x="1535113" y="4765675"/>
          <p14:tracePt t="20091" x="1555750" y="4827588"/>
          <p14:tracePt t="20108" x="1597025" y="4868863"/>
          <p14:tracePt t="20124" x="1638300" y="4889500"/>
          <p14:tracePt t="20141" x="1720850" y="4930775"/>
          <p14:tracePt t="20158" x="1782763" y="4930775"/>
          <p14:tracePt t="20174" x="1844675" y="4930775"/>
          <p14:tracePt t="20191" x="1908175" y="4930775"/>
          <p14:tracePt t="20208" x="1949450" y="4930775"/>
          <p14:tracePt t="20224" x="2032000" y="4910138"/>
          <p14:tracePt t="20241" x="2135188" y="4868863"/>
          <p14:tracePt t="20242" x="2176463" y="4868863"/>
          <p14:tracePt t="20258" x="2281238" y="4827588"/>
          <p14:tracePt t="20274" x="2343150" y="4806950"/>
          <p14:tracePt t="20275" x="2363788" y="4786313"/>
          <p14:tracePt t="20291" x="2446338" y="4703763"/>
          <p14:tracePt t="20308" x="2466975" y="4683125"/>
          <p14:tracePt t="20324" x="2487613" y="4641850"/>
          <p14:tracePt t="20341" x="2508250" y="4598988"/>
          <p14:tracePt t="20342" x="2508250" y="4578350"/>
          <p14:tracePt t="20358" x="2508250" y="4537075"/>
          <p14:tracePt t="20359" x="2528888" y="4537075"/>
          <p14:tracePt t="20374" x="2528888" y="4516438"/>
          <p14:tracePt t="20391" x="2528888" y="4475163"/>
          <p14:tracePt t="20392" x="2528888" y="4454525"/>
          <p14:tracePt t="20407" x="2528888" y="4433888"/>
          <p14:tracePt t="20424" x="2528888" y="4413250"/>
          <p14:tracePt t="20441" x="2528888" y="4392613"/>
          <p14:tracePt t="20457" x="2528888" y="4371975"/>
          <p14:tracePt t="20474" x="2528888" y="4351338"/>
          <p14:tracePt t="20475" x="2528888" y="4330700"/>
          <p14:tracePt t="20491" x="2466975" y="4268788"/>
          <p14:tracePt t="20507" x="2425700" y="4268788"/>
          <p14:tracePt t="20524" x="2363788" y="4248150"/>
          <p14:tracePt t="20541" x="2322513" y="4225925"/>
          <p14:tracePt t="20558" x="2260600" y="4225925"/>
          <p14:tracePt t="20578" x="2239963" y="4225925"/>
          <p14:tracePt t="20591" x="2197100" y="4248150"/>
          <p14:tracePt t="20608" x="2114550" y="4289425"/>
          <p14:tracePt t="20624" x="2052638" y="4371975"/>
          <p14:tracePt t="20641" x="2011363" y="4413250"/>
          <p14:tracePt t="20657" x="1949450" y="4475163"/>
          <p14:tracePt t="20659" x="1908175" y="4537075"/>
          <p14:tracePt t="20675" x="1908175" y="4578350"/>
          <p14:tracePt t="20691" x="1908175" y="4641850"/>
          <p14:tracePt t="20708" x="1908175" y="4703763"/>
          <p14:tracePt t="20724" x="1928813" y="4745038"/>
          <p14:tracePt t="20741" x="1949450" y="4765675"/>
          <p14:tracePt t="20757" x="2011363" y="4786313"/>
          <p14:tracePt t="20758" x="2032000" y="4786313"/>
          <p14:tracePt t="20774" x="2093913" y="4786313"/>
          <p14:tracePt t="20791" x="2114550" y="4786313"/>
          <p14:tracePt t="20807" x="2197100" y="4765675"/>
          <p14:tracePt t="20824" x="2260600" y="4703763"/>
          <p14:tracePt t="20841" x="2322513" y="4662488"/>
          <p14:tracePt t="20858" x="2343150" y="4598988"/>
          <p14:tracePt t="20874" x="2363788" y="4537075"/>
          <p14:tracePt t="20891" x="2363788" y="4495800"/>
          <p14:tracePt t="20908" x="2363788" y="4454525"/>
          <p14:tracePt t="20925" x="2363788" y="4413250"/>
          <p14:tracePt t="20941" x="2322513" y="4351338"/>
          <p14:tracePt t="20958" x="2301875" y="4351338"/>
          <p14:tracePt t="20978" x="2281238" y="4351338"/>
          <p14:tracePt t="20991" x="2260600" y="4351338"/>
          <p14:tracePt t="21008" x="2219325" y="4330700"/>
          <p14:tracePt t="21025" x="2114550" y="4371975"/>
          <p14:tracePt t="21026" x="2073275" y="4371975"/>
          <p14:tracePt t="21041" x="2073275" y="4392613"/>
          <p14:tracePt t="21043" x="2032000" y="4413250"/>
          <p14:tracePt t="21058" x="1990725" y="4475163"/>
          <p14:tracePt t="21074" x="1970088" y="4516438"/>
          <p14:tracePt t="21076" x="1970088" y="4557713"/>
          <p14:tracePt t="21091" x="1949450" y="4641850"/>
          <p14:tracePt t="21108" x="1949450" y="4724400"/>
          <p14:tracePt t="21124" x="1990725" y="4765675"/>
          <p14:tracePt t="21141" x="2032000" y="4806950"/>
          <p14:tracePt t="21158" x="2093913" y="4827588"/>
          <p14:tracePt t="21174" x="2135188" y="4827588"/>
          <p14:tracePt t="21191" x="2155825" y="4827588"/>
          <p14:tracePt t="21192" x="2197100" y="4827588"/>
          <p14:tracePt t="21208" x="2219325" y="4806950"/>
          <p14:tracePt t="21224" x="2260600" y="4786313"/>
          <p14:tracePt t="21241" x="2260600" y="4745038"/>
          <p14:tracePt t="21242" x="2281238" y="4724400"/>
          <p14:tracePt t="21257" x="2301875" y="4683125"/>
          <p14:tracePt t="21274" x="2301875" y="4662488"/>
          <p14:tracePt t="21291" x="2301875" y="4641850"/>
          <p14:tracePt t="21364" x="2301875" y="4619625"/>
          <p14:tracePt t="21380" x="2301875" y="4641850"/>
          <p14:tracePt t="21384" x="2301875" y="4683125"/>
          <p14:tracePt t="21396" x="2301875" y="4703763"/>
          <p14:tracePt t="21408" x="2281238" y="4745038"/>
          <p14:tracePt t="21424" x="2281238" y="4806950"/>
          <p14:tracePt t="21441" x="2281238" y="4848225"/>
          <p14:tracePt t="21458" x="2281238" y="4930775"/>
          <p14:tracePt t="21474" x="2301875" y="4972050"/>
          <p14:tracePt t="21491" x="2343150" y="5056188"/>
          <p14:tracePt t="21492" x="2363788" y="5056188"/>
          <p14:tracePt t="22070" x="2363788" y="5076825"/>
          <p14:tracePt t="22086" x="2384425" y="5076825"/>
          <p14:tracePt t="22093" x="2425700" y="5056188"/>
          <p14:tracePt t="22111" x="2446338" y="5056188"/>
          <p14:tracePt t="22125" x="2487613" y="5056188"/>
          <p14:tracePt t="22142" x="2508250" y="5056188"/>
          <p14:tracePt t="22159" x="2528888" y="5056188"/>
          <p14:tracePt t="22182" x="2551113" y="5033963"/>
          <p14:tracePt t="22246" x="2551113" y="5013325"/>
          <p14:tracePt t="22266" x="2571750" y="4972050"/>
          <p14:tracePt t="22294" x="2571750" y="4951413"/>
          <p14:tracePt t="22326" x="2571750" y="4930775"/>
          <p14:tracePt t="22342" x="2571750" y="4910138"/>
          <p14:tracePt t="22349" x="2571750" y="4889500"/>
          <p14:tracePt t="22359" x="2551113" y="4848225"/>
          <p14:tracePt t="22362" x="2508250" y="4827588"/>
          <p14:tracePt t="22375" x="2466975" y="4827588"/>
          <p14:tracePt t="22377" x="2425700" y="4806950"/>
          <p14:tracePt t="22393" x="2281238" y="4745038"/>
          <p14:tracePt t="22410" x="2197100" y="4724400"/>
          <p14:tracePt t="22425" x="2176463" y="4724400"/>
          <p14:tracePt t="22441" x="2135188" y="4703763"/>
          <p14:tracePt t="22485" x="2114550" y="4703763"/>
          <p14:tracePt t="22582" x="2093913" y="4703763"/>
          <p14:tracePt t="22587" x="2073275" y="4703763"/>
          <p14:tracePt t="22597" x="2073275" y="4724400"/>
          <p14:tracePt t="22609" x="2052638" y="4765675"/>
          <p14:tracePt t="22625" x="2032000" y="4868863"/>
          <p14:tracePt t="22641" x="2032000" y="4992688"/>
          <p14:tracePt t="22658" x="2032000" y="5097463"/>
          <p14:tracePt t="22675" x="2032000" y="5200650"/>
          <p14:tracePt t="22676" x="2032000" y="5221288"/>
          <p14:tracePt t="22691" x="2032000" y="5241925"/>
          <p14:tracePt t="22708" x="2032000" y="5262563"/>
          <p14:tracePt t="22727" x="2032000" y="5283200"/>
          <p14:tracePt t="22823" x="2052638" y="5303838"/>
          <p14:tracePt t="22827" x="2073275" y="5324475"/>
          <p14:tracePt t="22841" x="2093913" y="5345113"/>
          <p14:tracePt t="22843" x="2155825" y="5345113"/>
          <p14:tracePt t="22858" x="2384425" y="5449888"/>
          <p14:tracePt t="22876" x="2798763" y="5553075"/>
          <p14:tracePt t="22892" x="3255963" y="5594350"/>
          <p14:tracePt t="22908" x="3629025" y="5656263"/>
          <p14:tracePt t="22925" x="3773488" y="5676900"/>
          <p14:tracePt t="22941" x="3794125" y="5676900"/>
          <p14:tracePt t="23487" x="3794125" y="5718175"/>
          <p14:tracePt t="23493" x="3794125" y="5759450"/>
          <p14:tracePt t="23510" x="3794125" y="5905500"/>
          <p14:tracePt t="23525" x="3794125" y="6029325"/>
          <p14:tracePt t="23542" x="3690938" y="6173788"/>
          <p14:tracePt t="23558" x="3462338" y="6235700"/>
          <p14:tracePt t="23575" x="3192463" y="6257925"/>
          <p14:tracePt t="23912" x="3171825" y="6257925"/>
          <p14:tracePt t="23928" x="3109913" y="6278563"/>
          <p14:tracePt t="23933" x="3068638" y="6278563"/>
          <p14:tracePt t="23943" x="3068638" y="6257925"/>
          <p14:tracePt t="23959" x="3048000" y="6257925"/>
          <p14:tracePt t="23975" x="3006725" y="6235700"/>
          <p14:tracePt t="23980" x="2986088" y="6235700"/>
          <p14:tracePt t="23993" x="2965450" y="6215063"/>
          <p14:tracePt t="23995" x="2944813" y="6215063"/>
          <p14:tracePt t="24009" x="2924175" y="6194425"/>
          <p14:tracePt t="24012" x="2903538" y="6173788"/>
          <p14:tracePt t="24025" x="2840038" y="6173788"/>
          <p14:tracePt t="24027" x="2778125" y="6153150"/>
          <p14:tracePt t="24041" x="2654300" y="6132513"/>
          <p14:tracePt t="24043" x="2551113" y="6111875"/>
          <p14:tracePt t="24058" x="2405063" y="6091238"/>
          <p14:tracePt t="24074" x="2155825" y="6029325"/>
          <p14:tracePt t="24091" x="1949450" y="6008688"/>
          <p14:tracePt t="24107" x="1844675" y="5988050"/>
          <p14:tracePt t="24124" x="1782763" y="5967413"/>
          <p14:tracePt t="24141" x="1741488" y="5926138"/>
          <p14:tracePt t="24158" x="1679575" y="5864225"/>
          <p14:tracePt t="24159" x="1658938" y="5842000"/>
          <p14:tracePt t="24174" x="1617663" y="5738813"/>
          <p14:tracePt t="24191" x="1535113" y="5635625"/>
          <p14:tracePt t="24207" x="1471613" y="5427663"/>
          <p14:tracePt t="24224" x="1409700" y="5262563"/>
          <p14:tracePt t="24241" x="1368425" y="5118100"/>
          <p14:tracePt t="24257" x="1368425" y="4951413"/>
          <p14:tracePt t="24274" x="1368425" y="4827588"/>
          <p14:tracePt t="24291" x="1347788" y="4683125"/>
          <p14:tracePt t="24307" x="1347788" y="4537075"/>
          <p14:tracePt t="24324" x="1347788" y="4371975"/>
          <p14:tracePt t="24341" x="1368425" y="4268788"/>
          <p14:tracePt t="24358" x="1430338" y="4102100"/>
          <p14:tracePt t="24374" x="1471613" y="3998913"/>
          <p14:tracePt t="24391" x="1535113" y="3895725"/>
          <p14:tracePt t="24407" x="1555750" y="3770313"/>
          <p14:tracePt t="24409" x="1555750" y="3708400"/>
          <p14:tracePt t="24425" x="1576388" y="3605213"/>
          <p14:tracePt t="24441" x="1576388" y="3543300"/>
          <p14:tracePt t="24442" x="1576388" y="3502025"/>
          <p14:tracePt t="24457" x="1617663" y="3376613"/>
          <p14:tracePt t="24474" x="1638300" y="3273425"/>
          <p14:tracePt t="24491" x="1679575" y="3170238"/>
          <p14:tracePt t="24493" x="1679575" y="3108325"/>
          <p14:tracePt t="24508" x="1700213" y="3003550"/>
          <p14:tracePt t="24524" x="1720850" y="2921000"/>
          <p14:tracePt t="24540" x="1720850" y="2879725"/>
          <p14:tracePt t="24542" x="1741488" y="2859088"/>
          <p14:tracePt t="24557" x="1782763" y="2776538"/>
          <p14:tracePt t="24574" x="1824038" y="2693988"/>
          <p14:tracePt t="24591" x="1824038" y="2673350"/>
          <p14:tracePt t="24608" x="1844675" y="2609850"/>
          <p14:tracePt t="24624" x="1866900" y="2547938"/>
          <p14:tracePt t="24641" x="1887538" y="2506663"/>
          <p14:tracePt t="24666" x="1908175" y="2465388"/>
          <p14:tracePt t="24675" x="1908175" y="2444750"/>
          <p14:tracePt t="24697" x="1928813" y="2424113"/>
          <p14:tracePt t="24829" x="1928813" y="2444750"/>
          <p14:tracePt t="24843" x="1887538" y="2486025"/>
          <p14:tracePt t="24846" x="1887538" y="2527300"/>
          <p14:tracePt t="24858" x="1887538" y="2568575"/>
          <p14:tracePt t="24861" x="1866900" y="2632075"/>
          <p14:tracePt t="24873" x="1866900" y="2673350"/>
          <p14:tracePt t="24877" x="1844675" y="2714625"/>
          <p14:tracePt t="24893" x="1844675" y="2817813"/>
          <p14:tracePt t="24908" x="1844675" y="2900363"/>
          <p14:tracePt t="24925" x="1844675" y="3024188"/>
          <p14:tracePt t="24941" x="1844675" y="3149600"/>
          <p14:tracePt t="24958" x="1844675" y="3252788"/>
          <p14:tracePt t="24974" x="1866900" y="3376613"/>
          <p14:tracePt t="24991" x="1866900" y="3417888"/>
          <p14:tracePt t="25007" x="1866900" y="3502025"/>
          <p14:tracePt t="25024" x="1866900" y="3563938"/>
          <p14:tracePt t="25041" x="1866900" y="3625850"/>
          <p14:tracePt t="25057" x="1887538" y="3687763"/>
          <p14:tracePt t="25074" x="1887538" y="3729038"/>
          <p14:tracePt t="25091" x="1887538" y="3811588"/>
          <p14:tracePt t="25107" x="1887538" y="3937000"/>
          <p14:tracePt t="25124" x="1887538" y="4040188"/>
          <p14:tracePt t="25141" x="1908175" y="4184650"/>
          <p14:tracePt t="25158" x="1908175" y="4289425"/>
          <p14:tracePt t="25174" x="1908175" y="4413250"/>
          <p14:tracePt t="25190" x="1908175" y="4516438"/>
          <p14:tracePt t="25207" x="1908175" y="4703763"/>
          <p14:tracePt t="25209" x="1908175" y="4765675"/>
          <p14:tracePt t="25224" x="1928813" y="4848225"/>
          <p14:tracePt t="25241" x="1928813" y="4889500"/>
          <p14:tracePt t="25242" x="1949450" y="4951413"/>
          <p14:tracePt t="25257" x="1949450" y="5033963"/>
          <p14:tracePt t="25274" x="1970088" y="5118100"/>
          <p14:tracePt t="25291" x="1990725" y="5221288"/>
          <p14:tracePt t="25307" x="2032000" y="5386388"/>
          <p14:tracePt t="25309" x="2052638" y="5427663"/>
          <p14:tracePt t="25324" x="2073275" y="5553075"/>
          <p14:tracePt t="25340" x="2093913" y="5594350"/>
          <p14:tracePt t="25342" x="2114550" y="5656263"/>
          <p14:tracePt t="25357" x="2135188" y="5718175"/>
          <p14:tracePt t="25374" x="2135188" y="5759450"/>
          <p14:tracePt t="25391" x="2176463" y="5800725"/>
          <p14:tracePt t="25407" x="2197100" y="5821363"/>
          <p14:tracePt t="25424" x="2219325" y="5842000"/>
          <p14:tracePt t="25441" x="2239963" y="5864225"/>
          <p14:tracePt t="25457" x="2281238" y="5884863"/>
          <p14:tracePt t="25474" x="2322513" y="5905500"/>
          <p14:tracePt t="25491" x="2343150" y="5926138"/>
          <p14:tracePt t="25507" x="2384425" y="5946775"/>
          <p14:tracePt t="25524" x="2446338" y="5967413"/>
          <p14:tracePt t="25541" x="2551113" y="6008688"/>
          <p14:tracePt t="25557" x="2633663" y="6029325"/>
          <p14:tracePt t="25574" x="2736850" y="6049963"/>
          <p14:tracePt t="25591" x="2860675" y="6070600"/>
          <p14:tracePt t="25608" x="3109913" y="6111875"/>
          <p14:tracePt t="25624" x="3171825" y="6132513"/>
          <p14:tracePt t="25625" x="3276600" y="6132513"/>
          <p14:tracePt t="25641" x="3338513" y="6153150"/>
          <p14:tracePt t="25641" x="3379788" y="6153150"/>
          <p14:tracePt t="25657" x="3544888" y="6173788"/>
          <p14:tracePt t="25674" x="3670300" y="6173788"/>
          <p14:tracePt t="25690" x="3732213" y="6173788"/>
          <p14:tracePt t="25707" x="3814763" y="6173788"/>
          <p14:tracePt t="25708" x="3856038" y="6173788"/>
          <p14:tracePt t="25724" x="3960813" y="6173788"/>
          <p14:tracePt t="25741" x="3981450" y="6173788"/>
          <p14:tracePt t="25757" x="4084638" y="6173788"/>
          <p14:tracePt t="25758" x="4125913" y="6173788"/>
          <p14:tracePt t="25774" x="4187825" y="6173788"/>
          <p14:tracePt t="25791" x="4208463" y="6173788"/>
          <p14:tracePt t="25807" x="4271963" y="6132513"/>
          <p14:tracePt t="25824" x="4333875" y="6091238"/>
          <p14:tracePt t="25840" x="4416425" y="6008688"/>
          <p14:tracePt t="25857" x="4437063" y="5946775"/>
          <p14:tracePt t="25874" x="4457700" y="5884863"/>
          <p14:tracePt t="25890" x="4457700" y="5821363"/>
          <p14:tracePt t="25907" x="4457700" y="5780088"/>
          <p14:tracePt t="25924" x="4457700" y="5697538"/>
          <p14:tracePt t="25940" x="4457700" y="5635625"/>
          <p14:tracePt t="25957" x="4457700" y="5553075"/>
          <p14:tracePt t="25974" x="4457700" y="5449888"/>
          <p14:tracePt t="25991" x="4457700" y="5365750"/>
          <p14:tracePt t="26007" x="4457700" y="5283200"/>
          <p14:tracePt t="26024" x="4457700" y="5180013"/>
          <p14:tracePt t="26041" x="4457700" y="5097463"/>
          <p14:tracePt t="26057" x="4457700" y="4992688"/>
          <p14:tracePt t="26058" x="4437063" y="4930775"/>
          <p14:tracePt t="26074" x="4437063" y="4889500"/>
          <p14:tracePt t="26075" x="4437063" y="4827588"/>
          <p14:tracePt t="26090" x="4437063" y="4765675"/>
          <p14:tracePt t="26092" x="4437063" y="4724400"/>
          <p14:tracePt t="26107" x="4437063" y="4619625"/>
          <p14:tracePt t="26124" x="4416425" y="4516438"/>
          <p14:tracePt t="26140" x="4416425" y="4392613"/>
          <p14:tracePt t="26157" x="4416425" y="4310063"/>
          <p14:tracePt t="26158" x="4416425" y="4289425"/>
          <p14:tracePt t="26174" x="4416425" y="4248150"/>
          <p14:tracePt t="26175" x="4416425" y="4225925"/>
          <p14:tracePt t="26190" x="4416425" y="4184650"/>
          <p14:tracePt t="26191" x="4416425" y="4164013"/>
          <p14:tracePt t="26207" x="4416425" y="4102100"/>
          <p14:tracePt t="26224" x="4416425" y="4019550"/>
          <p14:tracePt t="26240" x="4416425" y="3916363"/>
          <p14:tracePt t="26257" x="4416425" y="3811588"/>
          <p14:tracePt t="26274" x="4416425" y="3749675"/>
          <p14:tracePt t="26291" x="4416425" y="3646488"/>
          <p14:tracePt t="26307" x="4395788" y="3563938"/>
          <p14:tracePt t="26324" x="4395788" y="3481388"/>
          <p14:tracePt t="26340" x="4395788" y="3417888"/>
          <p14:tracePt t="26357" x="4375150" y="3355975"/>
          <p14:tracePt t="26374" x="4375150" y="3294063"/>
          <p14:tracePt t="26390" x="4354513" y="3273425"/>
          <p14:tracePt t="26407" x="4333875" y="3190875"/>
          <p14:tracePt t="26424" x="4292600" y="3170238"/>
          <p14:tracePt t="26440" x="4292600" y="3108325"/>
          <p14:tracePt t="26457" x="4251325" y="3067050"/>
          <p14:tracePt t="26459" x="4251325" y="3046413"/>
          <p14:tracePt t="26474" x="4208463" y="3024188"/>
          <p14:tracePt t="26522" x="4208463" y="3003550"/>
          <p14:tracePt t="26538" x="4187825" y="3003550"/>
          <p14:tracePt t="26554" x="4146550" y="3003550"/>
          <p14:tracePt t="26558" x="4125913" y="3003550"/>
          <p14:tracePt t="26574" x="4043363" y="3024188"/>
          <p14:tracePt t="26590" x="4022725" y="3067050"/>
          <p14:tracePt t="26591" x="4002088" y="3108325"/>
          <p14:tracePt t="26607" x="4002088" y="3273425"/>
          <p14:tracePt t="26624" x="4002088" y="3417888"/>
          <p14:tracePt t="26640" x="3960813" y="3522663"/>
          <p14:tracePt t="26657" x="3940175" y="3646488"/>
          <p14:tracePt t="26674" x="3898900" y="3770313"/>
          <p14:tracePt t="26690" x="3898900" y="3895725"/>
          <p14:tracePt t="26707" x="3876675" y="4019550"/>
          <p14:tracePt t="26724" x="3876675" y="4164013"/>
          <p14:tracePt t="26741" x="3856038" y="4310063"/>
          <p14:tracePt t="26757" x="3856038" y="4454525"/>
          <p14:tracePt t="26774" x="3856038" y="4578350"/>
          <p14:tracePt t="26791" x="3856038" y="4683125"/>
          <p14:tracePt t="26807" x="3898900" y="4786313"/>
          <p14:tracePt t="26824" x="3960813" y="4848225"/>
          <p14:tracePt t="26840" x="3981450" y="4848225"/>
          <p14:tracePt t="26857" x="4002088" y="4848225"/>
          <p14:tracePt t="26874" x="4084638" y="4827588"/>
          <p14:tracePt t="26890" x="4125913" y="4806950"/>
          <p14:tracePt t="26891" x="4187825" y="4765675"/>
          <p14:tracePt t="26907" x="4292600" y="4641850"/>
          <p14:tracePt t="26924" x="4437063" y="4495800"/>
          <p14:tracePt t="26940" x="4498975" y="4330700"/>
          <p14:tracePt t="26957" x="4519613" y="4225925"/>
          <p14:tracePt t="26958" x="4519613" y="4205288"/>
          <p14:tracePt t="26974" x="4519613" y="4019550"/>
          <p14:tracePt t="26991" x="4498975" y="3916363"/>
          <p14:tracePt t="27007" x="4437063" y="3790950"/>
          <p14:tracePt t="27024" x="4354513" y="3687763"/>
          <p14:tracePt t="27040" x="4292600" y="3625850"/>
          <p14:tracePt t="27057" x="4271963" y="3625850"/>
          <p14:tracePt t="27074" x="4251325" y="3605213"/>
          <p14:tracePt t="27090" x="4229100" y="3605213"/>
          <p14:tracePt t="27107" x="4208463" y="3605213"/>
          <p14:tracePt t="27124" x="4105275" y="3667125"/>
          <p14:tracePt t="27140" x="3981450" y="3729038"/>
          <p14:tracePt t="27157" x="3919538" y="3811588"/>
          <p14:tracePt t="27174" x="3898900" y="3895725"/>
          <p14:tracePt t="27190" x="3898900" y="3978275"/>
          <p14:tracePt t="27207" x="3919538" y="4081463"/>
          <p14:tracePt t="27224" x="3981450" y="4143375"/>
          <p14:tracePt t="27240" x="4105275" y="4184650"/>
          <p14:tracePt t="27257" x="4271963" y="4184650"/>
          <p14:tracePt t="27274" x="4354513" y="4184650"/>
          <p14:tracePt t="27290" x="4457700" y="4081463"/>
          <p14:tracePt t="27307" x="4519613" y="3937000"/>
          <p14:tracePt t="27308" x="4540250" y="3875088"/>
          <p14:tracePt t="27324" x="4540250" y="3749675"/>
          <p14:tracePt t="27340" x="4540250" y="3708400"/>
          <p14:tracePt t="27341" x="4540250" y="3687763"/>
          <p14:tracePt t="27357" x="4519613" y="3625850"/>
          <p14:tracePt t="27374" x="4478338" y="3625850"/>
          <p14:tracePt t="27390" x="4457700" y="3625850"/>
          <p14:tracePt t="27407" x="4416425" y="3625850"/>
          <p14:tracePt t="27408" x="4395788" y="3625850"/>
          <p14:tracePt t="27424" x="4375150" y="3625850"/>
          <p14:tracePt t="27441" x="4271963" y="3667125"/>
          <p14:tracePt t="27457" x="4251325" y="3749675"/>
          <p14:tracePt t="27474" x="4229100" y="3916363"/>
          <p14:tracePt t="27490" x="4229100" y="3998913"/>
          <p14:tracePt t="27507" x="4229100" y="4102100"/>
          <p14:tracePt t="27524" x="4229100" y="4164013"/>
          <p14:tracePt t="27540" x="4229100" y="4184650"/>
          <p14:tracePt t="27541" x="4251325" y="4205288"/>
          <p14:tracePt t="27557" x="4271963" y="4225925"/>
          <p14:tracePt t="27596" x="4292600" y="4225925"/>
          <p14:tracePt t="27600" x="4313238" y="4225925"/>
          <p14:tracePt t="27628" x="4333875" y="4225925"/>
          <p14:tracePt t="27692" x="4333875" y="4248150"/>
          <p14:tracePt t="27696" x="4292600" y="4289425"/>
          <p14:tracePt t="27708" x="4271963" y="4310063"/>
          <p14:tracePt t="27724" x="4251325" y="4392613"/>
          <p14:tracePt t="27741" x="4251325" y="4454525"/>
          <p14:tracePt t="27757" x="4251325" y="4537075"/>
          <p14:tracePt t="27774" x="4251325" y="4662488"/>
          <p14:tracePt t="27791" x="4251325" y="4765675"/>
          <p14:tracePt t="27792" x="4251325" y="4868863"/>
          <p14:tracePt t="27808" x="4251325" y="4972050"/>
          <p14:tracePt t="27809" x="4251325" y="5033963"/>
          <p14:tracePt t="27824" x="4251325" y="5138738"/>
          <p14:tracePt t="27825" x="4251325" y="5241925"/>
          <p14:tracePt t="27840" x="4251325" y="5345113"/>
          <p14:tracePt t="27842" x="4251325" y="5407025"/>
          <p14:tracePt t="27857" x="4292600" y="5553075"/>
          <p14:tracePt t="27874" x="4313238" y="5614988"/>
          <p14:tracePt t="27890" x="4313238" y="5676900"/>
          <p14:tracePt t="27907" x="4333875" y="5676900"/>
          <p14:tracePt t="28665" x="4333875" y="5718175"/>
          <p14:tracePt t="28679" x="4375150" y="5759450"/>
          <p14:tracePt t="28685" x="4395788" y="5780088"/>
          <p14:tracePt t="28701" x="4437063" y="5800725"/>
          <p14:tracePt t="28712" x="4437063" y="5821363"/>
          <p14:tracePt t="28727" x="4457700" y="5821363"/>
          <p14:tracePt t="28743" x="4478338" y="5842000"/>
          <p14:tracePt t="28759" x="4478338" y="5864225"/>
          <p14:tracePt t="28763" x="4498975" y="5884863"/>
          <p14:tracePt t="28774" x="4519613" y="5926138"/>
          <p14:tracePt t="28791" x="4583113" y="5967413"/>
          <p14:tracePt t="28807" x="4686300" y="6029325"/>
          <p14:tracePt t="28824" x="4830763" y="6070600"/>
          <p14:tracePt t="28840" x="4997450" y="6091238"/>
          <p14:tracePt t="28857" x="5162550" y="6091238"/>
          <p14:tracePt t="28859" x="5267325" y="6091238"/>
          <p14:tracePt t="28874" x="5453063" y="6091238"/>
          <p14:tracePt t="28891" x="5599113" y="6091238"/>
          <p14:tracePt t="28907" x="5681663" y="6049963"/>
          <p14:tracePt t="28924" x="5846763" y="5946775"/>
          <p14:tracePt t="28940" x="6013450" y="5842000"/>
          <p14:tracePt t="28957" x="6137275" y="5759450"/>
          <p14:tracePt t="28974" x="6324600" y="5676900"/>
          <p14:tracePt t="28990" x="6427788" y="5656263"/>
          <p14:tracePt t="29007" x="6530975" y="5614988"/>
          <p14:tracePt t="29024" x="6635750" y="5553075"/>
          <p14:tracePt t="29040" x="6718300" y="5511800"/>
          <p14:tracePt t="29057" x="6821488" y="5470525"/>
          <p14:tracePt t="29074" x="6904038" y="5386388"/>
          <p14:tracePt t="29091" x="6946900" y="5324475"/>
          <p14:tracePt t="29107" x="6988175" y="5241925"/>
          <p14:tracePt t="29124" x="7091363" y="5138738"/>
          <p14:tracePt t="29141" x="7173913" y="5033963"/>
          <p14:tracePt t="29157" x="7299325" y="4889500"/>
          <p14:tracePt t="29159" x="7340600" y="4848225"/>
          <p14:tracePt t="29174" x="7381875" y="4745038"/>
          <p14:tracePt t="29191" x="7381875" y="4703763"/>
          <p14:tracePt t="29208" x="7381875" y="4619625"/>
          <p14:tracePt t="29225" x="7381875" y="4557713"/>
          <p14:tracePt t="29226" x="7361238" y="4516438"/>
          <p14:tracePt t="29241" x="7340600" y="4475163"/>
          <p14:tracePt t="29257" x="7319963" y="4454525"/>
          <p14:tracePt t="29274" x="7277100" y="4433888"/>
          <p14:tracePt t="29290" x="7215188" y="4413250"/>
          <p14:tracePt t="29291" x="7153275" y="4392613"/>
          <p14:tracePt t="29307" x="6967538" y="4351338"/>
          <p14:tracePt t="29324" x="6821488" y="4330700"/>
          <p14:tracePt t="29340" x="6677025" y="4330700"/>
          <p14:tracePt t="29357" x="6489700" y="4310063"/>
          <p14:tracePt t="29374" x="6303963" y="4289425"/>
          <p14:tracePt t="29390" x="6157913" y="4289425"/>
          <p14:tracePt t="29407" x="5951538" y="4268788"/>
          <p14:tracePt t="29424" x="5681663" y="4268788"/>
          <p14:tracePt t="29440" x="5349875" y="4268788"/>
          <p14:tracePt t="29457" x="5018088" y="4268788"/>
          <p14:tracePt t="29474" x="4706938" y="4268788"/>
          <p14:tracePt t="29491" x="4519613" y="4268788"/>
          <p14:tracePt t="29508" x="4271963" y="4268788"/>
          <p14:tracePt t="29510" x="4167188" y="4268788"/>
          <p14:tracePt t="29524" x="4064000" y="4268788"/>
          <p14:tracePt t="29541" x="3794125" y="4268788"/>
          <p14:tracePt t="29542" x="3690938" y="4268788"/>
          <p14:tracePt t="29558" x="3587750" y="4289425"/>
          <p14:tracePt t="29559" x="3482975" y="4289425"/>
          <p14:tracePt t="29574" x="3338513" y="4310063"/>
          <p14:tracePt t="29590" x="3276600" y="4310063"/>
          <p14:tracePt t="29592" x="3213100" y="4310063"/>
          <p14:tracePt t="29608" x="3089275" y="4330700"/>
          <p14:tracePt t="29624" x="2944813" y="4330700"/>
          <p14:tracePt t="29640" x="2757488" y="4351338"/>
          <p14:tracePt t="29657" x="2592388" y="4351338"/>
          <p14:tracePt t="29659" x="2508250" y="4371975"/>
          <p14:tracePt t="29674" x="2343150" y="4371975"/>
          <p14:tracePt t="29691" x="2176463" y="4392613"/>
          <p14:tracePt t="29707" x="2073275" y="4392613"/>
          <p14:tracePt t="29724" x="1990725" y="4392613"/>
          <p14:tracePt t="29741" x="1908175" y="4392613"/>
          <p14:tracePt t="29757" x="1803400" y="4413250"/>
          <p14:tracePt t="29774" x="1658938" y="4454525"/>
          <p14:tracePt t="29790" x="1638300" y="4454525"/>
          <p14:tracePt t="29792" x="1576388" y="4475163"/>
          <p14:tracePt t="29807" x="1492250" y="4516438"/>
          <p14:tracePt t="29824" x="1471613" y="4516438"/>
          <p14:tracePt t="29840" x="1450975" y="4537075"/>
          <p14:tracePt t="29857" x="1409700" y="4578350"/>
          <p14:tracePt t="29874" x="1368425" y="4619625"/>
          <p14:tracePt t="29890" x="1327150" y="4683125"/>
          <p14:tracePt t="29907" x="1306513" y="4745038"/>
          <p14:tracePt t="29925" x="1265238" y="4848225"/>
          <p14:tracePt t="29927" x="1265238" y="4910138"/>
          <p14:tracePt t="29941" x="1265238" y="4951413"/>
          <p14:tracePt t="29943" x="1265238" y="5013325"/>
          <p14:tracePt t="29957" x="1265238" y="5076825"/>
          <p14:tracePt t="29959" x="1265238" y="5138738"/>
          <p14:tracePt t="29974" x="1285875" y="5241925"/>
          <p14:tracePt t="29990" x="1306513" y="5303838"/>
          <p14:tracePt t="29991" x="1327150" y="5365750"/>
          <p14:tracePt t="30007" x="1389063" y="5470525"/>
          <p14:tracePt t="30024" x="1450975" y="5532438"/>
          <p14:tracePt t="30040" x="1576388" y="5614988"/>
          <p14:tracePt t="30057" x="1720850" y="5676900"/>
          <p14:tracePt t="30058" x="1844675" y="5718175"/>
          <p14:tracePt t="30074" x="1970088" y="5759450"/>
          <p14:tracePt t="30090" x="2052638" y="5780088"/>
          <p14:tracePt t="30091" x="2155825" y="5800725"/>
          <p14:tracePt t="30107" x="2343150" y="5842000"/>
          <p14:tracePt t="30124" x="2466975" y="5864225"/>
          <p14:tracePt t="30140" x="2508250" y="5884863"/>
          <p14:tracePt t="30142" x="2613025" y="5905500"/>
          <p14:tracePt t="30157" x="2736850" y="5905500"/>
          <p14:tracePt t="30174" x="2903538" y="5926138"/>
          <p14:tracePt t="30191" x="3130550" y="5946775"/>
          <p14:tracePt t="30207" x="3462338" y="5946775"/>
          <p14:tracePt t="30224" x="3856038" y="5946775"/>
          <p14:tracePt t="30241" x="4229100" y="5946775"/>
          <p14:tracePt t="30257" x="4478338" y="5946775"/>
          <p14:tracePt t="30274" x="4624388" y="5946775"/>
          <p14:tracePt t="30291" x="4789488" y="5946775"/>
          <p14:tracePt t="30307" x="4997450" y="5946775"/>
          <p14:tracePt t="30324" x="5203825" y="5946775"/>
          <p14:tracePt t="30341" x="5411788" y="5946775"/>
          <p14:tracePt t="30357" x="5576888" y="5946775"/>
          <p14:tracePt t="30374" x="5764213" y="5946775"/>
          <p14:tracePt t="30390" x="5908675" y="5926138"/>
          <p14:tracePt t="30407" x="6116638" y="5905500"/>
          <p14:tracePt t="30409" x="6219825" y="5884863"/>
          <p14:tracePt t="30425" x="6448425" y="5842000"/>
          <p14:tracePt t="30440" x="6530975" y="5800725"/>
          <p14:tracePt t="30442" x="6615113" y="5759450"/>
          <p14:tracePt t="30457" x="6718300" y="5697538"/>
          <p14:tracePt t="30474" x="6842125" y="5573713"/>
          <p14:tracePt t="30491" x="6904038" y="5491163"/>
          <p14:tracePt t="30493" x="6924675" y="5449888"/>
          <p14:tracePt t="30508" x="6924675" y="5324475"/>
          <p14:tracePt t="30524" x="6924675" y="5241925"/>
          <p14:tracePt t="30541" x="6924675" y="5118100"/>
          <p14:tracePt t="30557" x="6924675" y="5033963"/>
          <p14:tracePt t="30574" x="6883400" y="4951413"/>
          <p14:tracePt t="30590" x="6759575" y="4806950"/>
          <p14:tracePt t="30607" x="6615113" y="4703763"/>
          <p14:tracePt t="30624" x="6448425" y="4598988"/>
          <p14:tracePt t="30641" x="6303963" y="4537075"/>
          <p14:tracePt t="30657" x="6178550" y="4516438"/>
          <p14:tracePt t="30674" x="6034088" y="4495800"/>
          <p14:tracePt t="30690" x="5826125" y="4475163"/>
          <p14:tracePt t="30707" x="5619750" y="4454525"/>
          <p14:tracePt t="30724" x="5494338" y="4454525"/>
          <p14:tracePt t="30741" x="5267325" y="4454525"/>
          <p14:tracePt t="30757" x="5080000" y="4454525"/>
          <p14:tracePt t="30774" x="4976813" y="4475163"/>
          <p14:tracePt t="30791" x="4872038" y="4495800"/>
          <p14:tracePt t="30807" x="4789488" y="4516438"/>
          <p14:tracePt t="30824" x="4540250" y="4598988"/>
          <p14:tracePt t="30840" x="4478338" y="4619625"/>
          <p14:tracePt t="30842" x="4395788" y="4662488"/>
          <p14:tracePt t="30857" x="4313238" y="4703763"/>
          <p14:tracePt t="30859" x="4229100" y="4724400"/>
          <p14:tracePt t="30874" x="4146550" y="4786313"/>
          <p14:tracePt t="30891" x="4064000" y="4868863"/>
          <p14:tracePt t="30892" x="4022725" y="4889500"/>
          <p14:tracePt t="30907" x="4022725" y="4910138"/>
          <p14:tracePt t="30909" x="3981450" y="4951413"/>
          <p14:tracePt t="30924" x="3960813" y="4992688"/>
          <p14:tracePt t="30941" x="3898900" y="5076825"/>
          <p14:tracePt t="30957" x="3835400" y="5159375"/>
          <p14:tracePt t="30974" x="3814763" y="5241925"/>
          <p14:tracePt t="30990" x="3814763" y="5324475"/>
          <p14:tracePt t="31007" x="3814763" y="5386388"/>
          <p14:tracePt t="31024" x="3814763" y="5449888"/>
          <p14:tracePt t="31040" x="3814763" y="5511800"/>
          <p14:tracePt t="31057" x="3835400" y="5594350"/>
          <p14:tracePt t="31074" x="3898900" y="5697538"/>
          <p14:tracePt t="31090" x="4002088" y="5759450"/>
          <p14:tracePt t="31107" x="4229100" y="5821363"/>
          <p14:tracePt t="31124" x="4375150" y="5821363"/>
          <p14:tracePt t="31140" x="4498975" y="5821363"/>
          <p14:tracePt t="31157" x="4560888" y="5821363"/>
          <p14:tracePt t="31174" x="4583113" y="5738813"/>
          <p14:tracePt t="31191" x="4583113" y="5676900"/>
          <p14:tracePt t="31193" x="4583113" y="5656263"/>
          <p14:tracePt t="31207" x="4583113" y="5614988"/>
          <p14:tracePt t="31209" x="4583113" y="5573713"/>
          <p14:tracePt t="31224" x="4560888" y="5449888"/>
          <p14:tracePt t="31241" x="4478338" y="5365750"/>
          <p14:tracePt t="31257" x="4354513" y="5324475"/>
          <p14:tracePt t="31274" x="4271963" y="5303838"/>
          <p14:tracePt t="31276" x="4229100" y="5303838"/>
          <p14:tracePt t="31291" x="4208463" y="5303838"/>
          <p14:tracePt t="31325" x="4187825" y="5303838"/>
          <p14:tracePt t="31336" x="4187825" y="5324475"/>
          <p14:tracePt t="31352" x="4167188" y="5324475"/>
          <p14:tracePt t="31357" x="4167188" y="5365750"/>
          <p14:tracePt t="31374" x="4167188" y="5427663"/>
          <p14:tracePt t="31390" x="4167188" y="5449888"/>
          <p14:tracePt t="31407" x="4208463" y="5491163"/>
          <p14:tracePt t="31432" x="4251325" y="5511800"/>
          <p14:tracePt t="31448" x="4271963" y="5511800"/>
          <p14:tracePt t="31464" x="4292600" y="5511800"/>
          <p14:tracePt t="31484" x="4292600" y="5470525"/>
          <p14:tracePt t="31496" x="4292600" y="5449888"/>
          <p14:tracePt t="31507" x="4313238" y="5427663"/>
          <p14:tracePt t="31756" x="4333875" y="5427663"/>
          <p14:tracePt t="31761" x="4354513" y="5470525"/>
          <p14:tracePt t="31775" x="4354513" y="5511800"/>
          <p14:tracePt t="31792" x="4375150" y="5594350"/>
          <p14:tracePt t="31808" x="4416425" y="5676900"/>
          <p14:tracePt t="31824" x="4457700" y="5759450"/>
          <p14:tracePt t="31842" x="4457700" y="5821363"/>
          <p14:tracePt t="31858" x="4457700" y="5864225"/>
          <p14:tracePt t="31874" x="4457700" y="5926138"/>
          <p14:tracePt t="31890" x="4457700" y="5946775"/>
          <p14:tracePt t="31907" x="4457700" y="5988050"/>
          <p14:tracePt t="31924" x="4457700" y="6029325"/>
          <p14:tracePt t="31940" x="4457700" y="6111875"/>
          <p14:tracePt t="31957" x="4457700" y="6173788"/>
          <p14:tracePt t="31974" x="4478338" y="6257925"/>
          <p14:tracePt t="31991" x="4498975" y="6319838"/>
          <p14:tracePt t="32007" x="4519613" y="6361113"/>
          <p14:tracePt t="32024" x="4583113" y="6402388"/>
          <p14:tracePt t="32040" x="4583113" y="6423025"/>
          <p14:tracePt t="32090" x="4583113" y="6381750"/>
          <p14:tracePt t="32094" x="4583113" y="6340475"/>
          <p14:tracePt t="32107" x="4583113" y="6299200"/>
          <p14:tracePt t="32124" x="4583113" y="6235700"/>
          <p14:tracePt t="32141" x="4560888" y="6215063"/>
          <p14:tracePt t="32170" x="4540250" y="6215063"/>
          <p14:tracePt t="32186" x="4519613" y="6215063"/>
          <p14:tracePt t="32207" x="4519613" y="6235700"/>
          <p14:tracePt t="32218" x="4519613" y="6257925"/>
          <p14:tracePt t="32234" x="4519613" y="6278563"/>
          <p14:tracePt t="32636" x="4519613" y="6299200"/>
          <p14:tracePt t="32653" x="4540250" y="6299200"/>
          <p14:tracePt t="32659" x="4560888" y="6299200"/>
          <p14:tracePt t="32674" x="4748213" y="6278563"/>
          <p14:tracePt t="32692" x="4892675" y="6257925"/>
          <p14:tracePt t="32708" x="4997450" y="6215063"/>
          <p14:tracePt t="32724" x="5059363" y="6215063"/>
          <p14:tracePt t="32741" x="5121275" y="6194425"/>
          <p14:tracePt t="32757" x="5141913" y="6194425"/>
          <p14:tracePt t="32774" x="5162550" y="6194425"/>
          <p14:tracePt t="32791" x="5203825" y="6173788"/>
          <p14:tracePt t="32808" x="5245100" y="6153150"/>
          <p14:tracePt t="32824" x="5308600" y="6111875"/>
          <p14:tracePt t="32841" x="5432425" y="6091238"/>
          <p14:tracePt t="32843" x="5453063" y="6091238"/>
          <p14:tracePt t="32857" x="5514975" y="6070600"/>
          <p14:tracePt t="32859" x="5535613" y="6070600"/>
          <p14:tracePt t="32874" x="5619750" y="6049963"/>
          <p14:tracePt t="32893" x="5702300" y="6029325"/>
          <p14:tracePt t="32907" x="5722938" y="6008688"/>
          <p14:tracePt t="32909" x="5743575" y="6008688"/>
          <p14:tracePt t="32924" x="5784850" y="5988050"/>
          <p14:tracePt t="32940" x="5826125" y="5988050"/>
          <p14:tracePt t="32958" x="5908675" y="5988050"/>
          <p14:tracePt t="32959" x="5951538" y="5988050"/>
          <p14:tracePt t="32974" x="6054725" y="5967413"/>
          <p14:tracePt t="32991" x="6116638" y="5967413"/>
          <p14:tracePt t="33007" x="6157913" y="5946775"/>
          <p14:tracePt t="33008" x="6178550" y="5946775"/>
          <p14:tracePt t="33024" x="6240463" y="5926138"/>
          <p14:tracePt t="33040" x="6303963" y="5926138"/>
          <p14:tracePt t="33057" x="6407150" y="5905500"/>
          <p14:tracePt t="33074" x="6427788" y="5905500"/>
          <p14:tracePt t="33262" x="6448425" y="5905500"/>
          <p14:tracePt t="33266" x="6469063" y="5905500"/>
          <p14:tracePt t="33277" x="6489700" y="5946775"/>
          <p14:tracePt t="33293" x="6551613" y="6049963"/>
          <p14:tracePt t="33324" x="6551613" y="6070600"/>
          <p14:tracePt t="34592" x="6551613" y="6091238"/>
          <p14:tracePt t="34752" x="6572250" y="6091238"/>
          <p14:tracePt t="34767" x="6592888" y="6091238"/>
          <p14:tracePt t="34772" x="6615113" y="6091238"/>
          <p14:tracePt t="34783" x="6656388" y="6091238"/>
          <p14:tracePt t="34791" x="6677025" y="6091238"/>
          <p14:tracePt t="34808" x="6718300" y="6091238"/>
          <p14:tracePt t="34824" x="6780213" y="6091238"/>
          <p14:tracePt t="34842" x="6842125" y="6070600"/>
          <p14:tracePt t="34858" x="6924675" y="6029325"/>
          <p14:tracePt t="34874" x="6988175" y="6029325"/>
          <p14:tracePt t="34891" x="7029450" y="6008688"/>
          <p14:tracePt t="34907" x="7091363" y="6008688"/>
          <p14:tracePt t="34924" x="7173913" y="5988050"/>
          <p14:tracePt t="34941" x="7319963" y="5967413"/>
          <p14:tracePt t="34943" x="7402513" y="5946775"/>
          <p14:tracePt t="34957" x="7505700" y="5946775"/>
          <p14:tracePt t="34960" x="7567613" y="5946775"/>
          <p14:tracePt t="34974" x="7775575" y="5926138"/>
          <p14:tracePt t="34991" x="8045450" y="5905500"/>
          <p14:tracePt t="35009" x="8272463" y="5884863"/>
          <p14:tracePt t="35024" x="8521700" y="5842000"/>
          <p14:tracePt t="35026" x="8604250" y="5842000"/>
          <p14:tracePt t="35040" x="8688388" y="5821363"/>
          <p14:tracePt t="35057" x="8832850" y="5780088"/>
          <p14:tracePt t="35058" x="8915400" y="5759450"/>
          <p14:tracePt t="35073" x="9020175" y="5738813"/>
          <p14:tracePt t="35075" x="9123363" y="5718175"/>
          <p14:tracePt t="35090" x="9309100" y="5676900"/>
          <p14:tracePt t="35107" x="9413875" y="5656263"/>
          <p14:tracePt t="35109" x="9496425" y="5635625"/>
          <p14:tracePt t="35123" x="9620250" y="5594350"/>
          <p14:tracePt t="35140" x="9807575" y="5553075"/>
          <p14:tracePt t="35157" x="10056813" y="5491163"/>
          <p14:tracePt t="35174" x="10347325" y="5386388"/>
          <p14:tracePt t="35190" x="10594975" y="5345113"/>
          <p14:tracePt t="35207" x="10741025" y="5303838"/>
          <p14:tracePt t="35224" x="10761663" y="5303838"/>
          <p14:tracePt t="35241" x="10802938" y="5262563"/>
          <p14:tracePt t="35257" x="10844213" y="5221288"/>
          <p14:tracePt t="35274" x="10906125" y="5159375"/>
          <p14:tracePt t="35291" x="10988675" y="5076825"/>
          <p14:tracePt t="35307" x="11114088" y="4992688"/>
          <p14:tracePt t="35324" x="11176000" y="4889500"/>
          <p14:tracePt t="35326" x="11217275" y="4806950"/>
          <p14:tracePt t="35341" x="11237913" y="4765675"/>
          <p14:tracePt t="35342" x="11258550" y="4703763"/>
          <p14:tracePt t="35357" x="11279188" y="4641850"/>
          <p14:tracePt t="35359" x="11299825" y="4578350"/>
          <p14:tracePt t="35374" x="11341100" y="4433888"/>
          <p14:tracePt t="35390" x="11341100" y="4268788"/>
          <p14:tracePt t="35407" x="11341100" y="4205288"/>
          <p14:tracePt t="35408" x="11341100" y="4143375"/>
          <p14:tracePt t="35424" x="11320463" y="3875088"/>
          <p14:tracePt t="35440" x="11279188" y="3625850"/>
          <p14:tracePt t="35457" x="11217275" y="3397250"/>
          <p14:tracePt t="35458" x="11196638" y="3376613"/>
          <p14:tracePt t="35474" x="11134725" y="3190875"/>
          <p14:tracePt t="35490" x="11072813" y="3003550"/>
          <p14:tracePt t="35507" x="11072813" y="2941638"/>
          <p14:tracePt t="35509" x="11052175" y="2859088"/>
          <p14:tracePt t="35524" x="11031538" y="2797175"/>
          <p14:tracePt t="35540" x="10926763" y="2547938"/>
          <p14:tracePt t="35557" x="10864850" y="2465388"/>
          <p14:tracePt t="35574" x="10782300" y="2382838"/>
          <p14:tracePt t="35590" x="10679113" y="2320925"/>
          <p14:tracePt t="35607" x="10533063" y="2300288"/>
          <p14:tracePt t="35624" x="10367963" y="2279650"/>
          <p14:tracePt t="35640" x="10221913" y="2279650"/>
          <p14:tracePt t="35657" x="10056813" y="2279650"/>
          <p14:tracePt t="35674" x="9869488" y="2300288"/>
          <p14:tracePt t="35691" x="9704388" y="2362200"/>
          <p14:tracePt t="35707" x="9578975" y="2403475"/>
          <p14:tracePt t="35724" x="9393238" y="2486025"/>
          <p14:tracePt t="35740" x="9288463" y="2568575"/>
          <p14:tracePt t="35757" x="9226550" y="2632075"/>
          <p14:tracePt t="35774" x="9123363" y="2735263"/>
          <p14:tracePt t="35790" x="9020175" y="2859088"/>
          <p14:tracePt t="35807" x="8915400" y="2982913"/>
          <p14:tracePt t="35808" x="8874125" y="3024188"/>
          <p14:tracePt t="35824" x="8791575" y="3128963"/>
          <p14:tracePt t="35841" x="8688388" y="3273425"/>
          <p14:tracePt t="35857" x="8647113" y="3355975"/>
          <p14:tracePt t="35859" x="8604250" y="3417888"/>
          <p14:tracePt t="35874" x="8501063" y="3563938"/>
          <p14:tracePt t="35890" x="8439150" y="3729038"/>
          <p14:tracePt t="35907" x="8418513" y="3854450"/>
          <p14:tracePt t="35909" x="8418513" y="3937000"/>
          <p14:tracePt t="35924" x="8397875" y="4102100"/>
          <p14:tracePt t="35941" x="8397875" y="4289425"/>
          <p14:tracePt t="35957" x="8397875" y="4351338"/>
          <p14:tracePt t="35959" x="8397875" y="4433888"/>
          <p14:tracePt t="35974" x="8397875" y="4598988"/>
          <p14:tracePt t="35991" x="8397875" y="4765675"/>
          <p14:tracePt t="36007" x="8397875" y="4930775"/>
          <p14:tracePt t="36024" x="8439150" y="5118100"/>
          <p14:tracePt t="36040" x="8542338" y="5303838"/>
          <p14:tracePt t="36057" x="8647113" y="5491163"/>
          <p14:tracePt t="36073" x="8832850" y="5697538"/>
          <p14:tracePt t="36090" x="9040813" y="5821363"/>
          <p14:tracePt t="36107" x="9226550" y="5967413"/>
          <p14:tracePt t="36124" x="9434513" y="6049963"/>
          <p14:tracePt t="36140" x="9640888" y="6091238"/>
          <p14:tracePt t="36157" x="9807575" y="6153150"/>
          <p14:tracePt t="36174" x="9931400" y="6173788"/>
          <p14:tracePt t="36190" x="10015538" y="6194425"/>
          <p14:tracePt t="36207" x="10056813" y="6194425"/>
          <p14:tracePt t="36209" x="10098088" y="6194425"/>
          <p14:tracePt t="36224" x="10160000" y="6194425"/>
          <p14:tracePt t="36241" x="10201275" y="6215063"/>
          <p14:tracePt t="36257" x="10221913" y="6215063"/>
          <p14:tracePt t="36258" x="10242550" y="6215063"/>
          <p14:tracePt t="36274" x="10283825" y="6215063"/>
          <p14:tracePt t="36290" x="10388600" y="6215063"/>
          <p14:tracePt t="36307" x="10450513" y="6194425"/>
          <p14:tracePt t="36308" x="10491788" y="6173788"/>
          <p14:tracePt t="36324" x="10553700" y="6111875"/>
          <p14:tracePt t="36340" x="10594975" y="6111875"/>
          <p14:tracePt t="36357" x="10699750" y="6029325"/>
          <p14:tracePt t="36374" x="10761663" y="5967413"/>
          <p14:tracePt t="36390" x="10844213" y="5905500"/>
          <p14:tracePt t="36407" x="10864850" y="5800725"/>
          <p14:tracePt t="36423" x="10926763" y="5676900"/>
          <p14:tracePt t="36440" x="11010900" y="5491163"/>
          <p14:tracePt t="36457" x="11072813" y="5386388"/>
          <p14:tracePt t="36473" x="11114088" y="5303838"/>
          <p14:tracePt t="36490" x="11196638" y="5200650"/>
          <p14:tracePt t="36507" x="11217275" y="5138738"/>
          <p14:tracePt t="36523" x="11237913" y="5076825"/>
          <p14:tracePt t="36540" x="11279188" y="4951413"/>
          <p14:tracePt t="36557" x="11341100" y="4806950"/>
          <p14:tracePt t="36574" x="11425238" y="4662488"/>
          <p14:tracePt t="36590" x="11445875" y="4578350"/>
          <p14:tracePt t="36607" x="11466513" y="4495800"/>
          <p14:tracePt t="36609" x="11487150" y="4475163"/>
          <p14:tracePt t="36624" x="11507788" y="4454525"/>
          <p14:tracePt t="36625" x="11528425" y="4413250"/>
          <p14:tracePt t="36641" x="11528425" y="4330700"/>
          <p14:tracePt t="36657" x="11528425" y="4310063"/>
          <p14:tracePt t="36658" x="11549063" y="4225925"/>
          <p14:tracePt t="36674" x="11549063" y="4040188"/>
          <p14:tracePt t="36676" x="11549063" y="3998913"/>
          <p14:tracePt t="36690" x="11549063" y="3895725"/>
          <p14:tracePt t="36692" x="11549063" y="3790950"/>
          <p14:tracePt t="36708" x="11549063" y="3667125"/>
          <p14:tracePt t="36709" x="11549063" y="3522663"/>
          <p14:tracePt t="36723" x="11549063" y="3397250"/>
          <p14:tracePt t="36725" x="11549063" y="3252788"/>
          <p14:tracePt t="36741" x="11528425" y="3003550"/>
          <p14:tracePt t="36757" x="11507788" y="2755900"/>
          <p14:tracePt t="36773" x="11466513" y="2527300"/>
          <p14:tracePt t="36790" x="11363325" y="2238375"/>
          <p14:tracePt t="36807" x="11299825" y="1927225"/>
          <p14:tracePt t="36823" x="11196638" y="1574800"/>
          <p14:tracePt t="36840" x="11072813" y="1284288"/>
          <p14:tracePt t="36857" x="10947400" y="1016000"/>
          <p14:tracePt t="36873" x="10782300" y="725488"/>
          <p14:tracePt t="36890" x="10615613" y="393700"/>
          <p14:tracePt t="36907" x="10409238" y="41275"/>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4ADD2-95BB-B40C-CC4D-7713E2C0BB34}"/>
              </a:ext>
            </a:extLst>
          </p:cNvPr>
          <p:cNvSpPr>
            <a:spLocks noGrp="1"/>
          </p:cNvSpPr>
          <p:nvPr>
            <p:ph type="title"/>
          </p:nvPr>
        </p:nvSpPr>
        <p:spPr>
          <a:xfrm>
            <a:off x="1008184" y="174032"/>
            <a:ext cx="10175631" cy="1111843"/>
          </a:xfrm>
        </p:spPr>
        <p:txBody>
          <a:bodyPr anchor="ctr">
            <a:normAutofit/>
          </a:bodyPr>
          <a:lstStyle/>
          <a:p>
            <a:pPr algn="ctr"/>
            <a:r>
              <a:rPr lang="en-US" sz="4000" b="1" dirty="0"/>
              <a:t>Majority logic</a:t>
            </a:r>
            <a:endParaRPr lang="en-ZA" sz="4000" b="1" dirty="0"/>
          </a:p>
        </p:txBody>
      </p:sp>
      <p:pic>
        <p:nvPicPr>
          <p:cNvPr id="5" name="Content Placeholder 4" descr="A diagram of a circuit&#10;&#10;Description automatically generated">
            <a:extLst>
              <a:ext uri="{FF2B5EF4-FFF2-40B4-BE49-F238E27FC236}">
                <a16:creationId xmlns:a16="http://schemas.microsoft.com/office/drawing/2014/main" id="{3FFE92E5-0A5A-C95C-60DF-FA91428D70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703" y="1377316"/>
            <a:ext cx="7465076" cy="4908288"/>
          </a:xfrm>
          <a:prstGeom prst="rect">
            <a:avLst/>
          </a:prstGeom>
        </p:spPr>
      </p:pic>
      <p:graphicFrame>
        <p:nvGraphicFramePr>
          <p:cNvPr id="6" name="Table 5">
            <a:extLst>
              <a:ext uri="{FF2B5EF4-FFF2-40B4-BE49-F238E27FC236}">
                <a16:creationId xmlns:a16="http://schemas.microsoft.com/office/drawing/2014/main" id="{646FFC9E-B5CA-A7DE-6D52-0B31FBE744F7}"/>
              </a:ext>
            </a:extLst>
          </p:cNvPr>
          <p:cNvGraphicFramePr>
            <a:graphicFrameLocks noGrp="1"/>
          </p:cNvGraphicFramePr>
          <p:nvPr/>
        </p:nvGraphicFramePr>
        <p:xfrm>
          <a:off x="8474482" y="2185540"/>
          <a:ext cx="3133848" cy="3291840"/>
        </p:xfrm>
        <a:graphic>
          <a:graphicData uri="http://schemas.openxmlformats.org/drawingml/2006/table">
            <a:tbl>
              <a:tblPr firstRow="1" bandRow="1">
                <a:tableStyleId>{9D7B26C5-4107-4FEC-AEDC-1716B250A1EF}</a:tableStyleId>
              </a:tblPr>
              <a:tblGrid>
                <a:gridCol w="783462">
                  <a:extLst>
                    <a:ext uri="{9D8B030D-6E8A-4147-A177-3AD203B41FA5}">
                      <a16:colId xmlns:a16="http://schemas.microsoft.com/office/drawing/2014/main" val="2184806430"/>
                    </a:ext>
                  </a:extLst>
                </a:gridCol>
                <a:gridCol w="783462">
                  <a:extLst>
                    <a:ext uri="{9D8B030D-6E8A-4147-A177-3AD203B41FA5}">
                      <a16:colId xmlns:a16="http://schemas.microsoft.com/office/drawing/2014/main" val="241237683"/>
                    </a:ext>
                  </a:extLst>
                </a:gridCol>
                <a:gridCol w="783462">
                  <a:extLst>
                    <a:ext uri="{9D8B030D-6E8A-4147-A177-3AD203B41FA5}">
                      <a16:colId xmlns:a16="http://schemas.microsoft.com/office/drawing/2014/main" val="3682099504"/>
                    </a:ext>
                  </a:extLst>
                </a:gridCol>
                <a:gridCol w="783462">
                  <a:extLst>
                    <a:ext uri="{9D8B030D-6E8A-4147-A177-3AD203B41FA5}">
                      <a16:colId xmlns:a16="http://schemas.microsoft.com/office/drawing/2014/main" val="1441576678"/>
                    </a:ext>
                  </a:extLst>
                </a:gridCol>
              </a:tblGrid>
              <a:tr h="358697">
                <a:tc>
                  <a:txBody>
                    <a:bodyPr/>
                    <a:lstStyle/>
                    <a:p>
                      <a:r>
                        <a:rPr lang="en-US" dirty="0"/>
                        <a:t>In A</a:t>
                      </a:r>
                      <a:endParaRPr lang="en-ZA" dirty="0"/>
                    </a:p>
                  </a:txBody>
                  <a:tcPr/>
                </a:tc>
                <a:tc>
                  <a:txBody>
                    <a:bodyPr/>
                    <a:lstStyle/>
                    <a:p>
                      <a:r>
                        <a:rPr lang="en-US" dirty="0"/>
                        <a:t>In B</a:t>
                      </a:r>
                      <a:endParaRPr lang="en-ZA" dirty="0"/>
                    </a:p>
                  </a:txBody>
                  <a:tcPr/>
                </a:tc>
                <a:tc>
                  <a:txBody>
                    <a:bodyPr/>
                    <a:lstStyle/>
                    <a:p>
                      <a:r>
                        <a:rPr lang="en-US" dirty="0"/>
                        <a:t>In C</a:t>
                      </a:r>
                      <a:endParaRPr lang="en-ZA" dirty="0"/>
                    </a:p>
                  </a:txBody>
                  <a:tcPr/>
                </a:tc>
                <a:tc>
                  <a:txBody>
                    <a:bodyPr/>
                    <a:lstStyle/>
                    <a:p>
                      <a:r>
                        <a:rPr lang="en-US" dirty="0"/>
                        <a:t>Out</a:t>
                      </a:r>
                      <a:endParaRPr lang="en-ZA" dirty="0"/>
                    </a:p>
                  </a:txBody>
                  <a:tcPr/>
                </a:tc>
                <a:extLst>
                  <a:ext uri="{0D108BD9-81ED-4DB2-BD59-A6C34878D82A}">
                    <a16:rowId xmlns:a16="http://schemas.microsoft.com/office/drawing/2014/main" val="3938463883"/>
                  </a:ext>
                </a:extLst>
              </a:tr>
              <a:tr h="358697">
                <a:tc>
                  <a:txBody>
                    <a:bodyPr/>
                    <a:lstStyle/>
                    <a:p>
                      <a:r>
                        <a:rPr lang="en-US" dirty="0"/>
                        <a:t>0</a:t>
                      </a:r>
                      <a:endParaRPr lang="en-ZA" dirty="0"/>
                    </a:p>
                  </a:txBody>
                  <a:tcPr/>
                </a:tc>
                <a:tc>
                  <a:txBody>
                    <a:bodyPr/>
                    <a:lstStyle/>
                    <a:p>
                      <a:r>
                        <a:rPr lang="en-US" dirty="0"/>
                        <a:t>0</a:t>
                      </a:r>
                      <a:endParaRPr lang="en-ZA" dirty="0"/>
                    </a:p>
                  </a:txBody>
                  <a:tcPr/>
                </a:tc>
                <a:tc>
                  <a:txBody>
                    <a:bodyPr/>
                    <a:lstStyle/>
                    <a:p>
                      <a:r>
                        <a:rPr lang="en-US" dirty="0"/>
                        <a:t>0</a:t>
                      </a:r>
                      <a:endParaRPr lang="en-ZA" dirty="0"/>
                    </a:p>
                  </a:txBody>
                  <a:tcPr/>
                </a:tc>
                <a:tc>
                  <a:txBody>
                    <a:bodyPr/>
                    <a:lstStyle/>
                    <a:p>
                      <a:r>
                        <a:rPr lang="en-US" dirty="0"/>
                        <a:t>0</a:t>
                      </a:r>
                      <a:endParaRPr lang="en-ZA" dirty="0"/>
                    </a:p>
                  </a:txBody>
                  <a:tcPr/>
                </a:tc>
                <a:extLst>
                  <a:ext uri="{0D108BD9-81ED-4DB2-BD59-A6C34878D82A}">
                    <a16:rowId xmlns:a16="http://schemas.microsoft.com/office/drawing/2014/main" val="3603858597"/>
                  </a:ext>
                </a:extLst>
              </a:tr>
              <a:tr h="358697">
                <a:tc>
                  <a:txBody>
                    <a:bodyPr/>
                    <a:lstStyle/>
                    <a:p>
                      <a:r>
                        <a:rPr lang="en-US" dirty="0"/>
                        <a:t>0</a:t>
                      </a:r>
                      <a:endParaRPr lang="en-ZA" dirty="0"/>
                    </a:p>
                  </a:txBody>
                  <a:tcPr/>
                </a:tc>
                <a:tc>
                  <a:txBody>
                    <a:bodyPr/>
                    <a:lstStyle/>
                    <a:p>
                      <a:r>
                        <a:rPr lang="en-US" dirty="0"/>
                        <a:t>0</a:t>
                      </a:r>
                      <a:endParaRPr lang="en-ZA" dirty="0"/>
                    </a:p>
                  </a:txBody>
                  <a:tcPr/>
                </a:tc>
                <a:tc>
                  <a:txBody>
                    <a:bodyPr/>
                    <a:lstStyle/>
                    <a:p>
                      <a:r>
                        <a:rPr lang="en-US" dirty="0"/>
                        <a:t>1</a:t>
                      </a:r>
                      <a:endParaRPr lang="en-ZA" dirty="0"/>
                    </a:p>
                  </a:txBody>
                  <a:tcPr/>
                </a:tc>
                <a:tc>
                  <a:txBody>
                    <a:bodyPr/>
                    <a:lstStyle/>
                    <a:p>
                      <a:r>
                        <a:rPr lang="en-US" dirty="0"/>
                        <a:t>0</a:t>
                      </a:r>
                      <a:endParaRPr lang="en-ZA" dirty="0"/>
                    </a:p>
                  </a:txBody>
                  <a:tcPr/>
                </a:tc>
                <a:extLst>
                  <a:ext uri="{0D108BD9-81ED-4DB2-BD59-A6C34878D82A}">
                    <a16:rowId xmlns:a16="http://schemas.microsoft.com/office/drawing/2014/main" val="607642465"/>
                  </a:ext>
                </a:extLst>
              </a:tr>
              <a:tr h="358697">
                <a:tc>
                  <a:txBody>
                    <a:bodyPr/>
                    <a:lstStyle/>
                    <a:p>
                      <a:r>
                        <a:rPr lang="en-US" dirty="0"/>
                        <a:t>0</a:t>
                      </a:r>
                      <a:endParaRPr lang="en-ZA" dirty="0"/>
                    </a:p>
                  </a:txBody>
                  <a:tcPr/>
                </a:tc>
                <a:tc>
                  <a:txBody>
                    <a:bodyPr/>
                    <a:lstStyle/>
                    <a:p>
                      <a:r>
                        <a:rPr lang="en-US" dirty="0"/>
                        <a:t>1</a:t>
                      </a:r>
                      <a:endParaRPr lang="en-ZA" dirty="0"/>
                    </a:p>
                  </a:txBody>
                  <a:tcPr/>
                </a:tc>
                <a:tc>
                  <a:txBody>
                    <a:bodyPr/>
                    <a:lstStyle/>
                    <a:p>
                      <a:r>
                        <a:rPr lang="en-US" dirty="0"/>
                        <a:t>0</a:t>
                      </a:r>
                      <a:endParaRPr lang="en-ZA" dirty="0"/>
                    </a:p>
                  </a:txBody>
                  <a:tcPr/>
                </a:tc>
                <a:tc>
                  <a:txBody>
                    <a:bodyPr/>
                    <a:lstStyle/>
                    <a:p>
                      <a:r>
                        <a:rPr lang="en-US" dirty="0"/>
                        <a:t>0</a:t>
                      </a:r>
                      <a:endParaRPr lang="en-ZA" dirty="0"/>
                    </a:p>
                  </a:txBody>
                  <a:tcPr/>
                </a:tc>
                <a:extLst>
                  <a:ext uri="{0D108BD9-81ED-4DB2-BD59-A6C34878D82A}">
                    <a16:rowId xmlns:a16="http://schemas.microsoft.com/office/drawing/2014/main" val="355746775"/>
                  </a:ext>
                </a:extLst>
              </a:tr>
              <a:tr h="358697">
                <a:tc>
                  <a:txBody>
                    <a:bodyPr/>
                    <a:lstStyle/>
                    <a:p>
                      <a:r>
                        <a:rPr lang="en-US" dirty="0"/>
                        <a:t>0</a:t>
                      </a:r>
                      <a:endParaRPr lang="en-ZA" dirty="0"/>
                    </a:p>
                  </a:txBody>
                  <a:tcPr/>
                </a:tc>
                <a:tc>
                  <a:txBody>
                    <a:bodyPr/>
                    <a:lstStyle/>
                    <a:p>
                      <a:r>
                        <a:rPr lang="en-US" dirty="0"/>
                        <a:t>1</a:t>
                      </a:r>
                      <a:endParaRPr lang="en-ZA" dirty="0"/>
                    </a:p>
                  </a:txBody>
                  <a:tcPr/>
                </a:tc>
                <a:tc>
                  <a:txBody>
                    <a:bodyPr/>
                    <a:lstStyle/>
                    <a:p>
                      <a:r>
                        <a:rPr lang="en-US" dirty="0"/>
                        <a:t>1</a:t>
                      </a:r>
                      <a:endParaRPr lang="en-ZA" dirty="0"/>
                    </a:p>
                  </a:txBody>
                  <a:tcPr/>
                </a:tc>
                <a:tc>
                  <a:txBody>
                    <a:bodyPr/>
                    <a:lstStyle/>
                    <a:p>
                      <a:r>
                        <a:rPr lang="en-US" dirty="0"/>
                        <a:t>1</a:t>
                      </a:r>
                      <a:endParaRPr lang="en-ZA" dirty="0"/>
                    </a:p>
                  </a:txBody>
                  <a:tcPr/>
                </a:tc>
                <a:extLst>
                  <a:ext uri="{0D108BD9-81ED-4DB2-BD59-A6C34878D82A}">
                    <a16:rowId xmlns:a16="http://schemas.microsoft.com/office/drawing/2014/main" val="2909703316"/>
                  </a:ext>
                </a:extLst>
              </a:tr>
              <a:tr h="358697">
                <a:tc>
                  <a:txBody>
                    <a:bodyPr/>
                    <a:lstStyle/>
                    <a:p>
                      <a:r>
                        <a:rPr lang="en-US" dirty="0"/>
                        <a:t>1</a:t>
                      </a:r>
                      <a:endParaRPr lang="en-ZA" dirty="0"/>
                    </a:p>
                  </a:txBody>
                  <a:tcPr/>
                </a:tc>
                <a:tc>
                  <a:txBody>
                    <a:bodyPr/>
                    <a:lstStyle/>
                    <a:p>
                      <a:r>
                        <a:rPr lang="en-US" dirty="0"/>
                        <a:t>0</a:t>
                      </a:r>
                      <a:endParaRPr lang="en-ZA" dirty="0"/>
                    </a:p>
                  </a:txBody>
                  <a:tcPr/>
                </a:tc>
                <a:tc>
                  <a:txBody>
                    <a:bodyPr/>
                    <a:lstStyle/>
                    <a:p>
                      <a:r>
                        <a:rPr lang="en-US" dirty="0"/>
                        <a:t>0</a:t>
                      </a:r>
                      <a:endParaRPr lang="en-ZA" dirty="0"/>
                    </a:p>
                  </a:txBody>
                  <a:tcPr/>
                </a:tc>
                <a:tc>
                  <a:txBody>
                    <a:bodyPr/>
                    <a:lstStyle/>
                    <a:p>
                      <a:r>
                        <a:rPr lang="en-US" dirty="0"/>
                        <a:t>0</a:t>
                      </a:r>
                      <a:endParaRPr lang="en-ZA" dirty="0"/>
                    </a:p>
                  </a:txBody>
                  <a:tcPr/>
                </a:tc>
                <a:extLst>
                  <a:ext uri="{0D108BD9-81ED-4DB2-BD59-A6C34878D82A}">
                    <a16:rowId xmlns:a16="http://schemas.microsoft.com/office/drawing/2014/main" val="4016815208"/>
                  </a:ext>
                </a:extLst>
              </a:tr>
              <a:tr h="358697">
                <a:tc>
                  <a:txBody>
                    <a:bodyPr/>
                    <a:lstStyle/>
                    <a:p>
                      <a:r>
                        <a:rPr lang="en-US" dirty="0"/>
                        <a:t>1</a:t>
                      </a:r>
                      <a:endParaRPr lang="en-ZA" dirty="0"/>
                    </a:p>
                  </a:txBody>
                  <a:tcPr/>
                </a:tc>
                <a:tc>
                  <a:txBody>
                    <a:bodyPr/>
                    <a:lstStyle/>
                    <a:p>
                      <a:r>
                        <a:rPr lang="en-US" dirty="0"/>
                        <a:t>0</a:t>
                      </a:r>
                      <a:endParaRPr lang="en-ZA" dirty="0"/>
                    </a:p>
                  </a:txBody>
                  <a:tcPr/>
                </a:tc>
                <a:tc>
                  <a:txBody>
                    <a:bodyPr/>
                    <a:lstStyle/>
                    <a:p>
                      <a:r>
                        <a:rPr lang="en-US" dirty="0"/>
                        <a:t>1</a:t>
                      </a:r>
                      <a:endParaRPr lang="en-ZA" dirty="0"/>
                    </a:p>
                  </a:txBody>
                  <a:tcPr/>
                </a:tc>
                <a:tc>
                  <a:txBody>
                    <a:bodyPr/>
                    <a:lstStyle/>
                    <a:p>
                      <a:r>
                        <a:rPr lang="en-US" dirty="0"/>
                        <a:t>1</a:t>
                      </a:r>
                      <a:endParaRPr lang="en-ZA" dirty="0"/>
                    </a:p>
                  </a:txBody>
                  <a:tcPr/>
                </a:tc>
                <a:extLst>
                  <a:ext uri="{0D108BD9-81ED-4DB2-BD59-A6C34878D82A}">
                    <a16:rowId xmlns:a16="http://schemas.microsoft.com/office/drawing/2014/main" val="1288331310"/>
                  </a:ext>
                </a:extLst>
              </a:tr>
              <a:tr h="358697">
                <a:tc>
                  <a:txBody>
                    <a:bodyPr/>
                    <a:lstStyle/>
                    <a:p>
                      <a:r>
                        <a:rPr lang="en-US" dirty="0"/>
                        <a:t>1</a:t>
                      </a:r>
                      <a:endParaRPr lang="en-ZA" dirty="0"/>
                    </a:p>
                  </a:txBody>
                  <a:tcPr/>
                </a:tc>
                <a:tc>
                  <a:txBody>
                    <a:bodyPr/>
                    <a:lstStyle/>
                    <a:p>
                      <a:r>
                        <a:rPr lang="en-US" dirty="0"/>
                        <a:t>1</a:t>
                      </a:r>
                      <a:endParaRPr lang="en-ZA" dirty="0"/>
                    </a:p>
                  </a:txBody>
                  <a:tcPr/>
                </a:tc>
                <a:tc>
                  <a:txBody>
                    <a:bodyPr/>
                    <a:lstStyle/>
                    <a:p>
                      <a:r>
                        <a:rPr lang="en-US" dirty="0"/>
                        <a:t>0</a:t>
                      </a:r>
                      <a:endParaRPr lang="en-ZA" dirty="0"/>
                    </a:p>
                  </a:txBody>
                  <a:tcPr/>
                </a:tc>
                <a:tc>
                  <a:txBody>
                    <a:bodyPr/>
                    <a:lstStyle/>
                    <a:p>
                      <a:r>
                        <a:rPr lang="en-US" dirty="0"/>
                        <a:t>1</a:t>
                      </a:r>
                      <a:endParaRPr lang="en-ZA" dirty="0"/>
                    </a:p>
                  </a:txBody>
                  <a:tcPr/>
                </a:tc>
                <a:extLst>
                  <a:ext uri="{0D108BD9-81ED-4DB2-BD59-A6C34878D82A}">
                    <a16:rowId xmlns:a16="http://schemas.microsoft.com/office/drawing/2014/main" val="612304849"/>
                  </a:ext>
                </a:extLst>
              </a:tr>
              <a:tr h="358697">
                <a:tc>
                  <a:txBody>
                    <a:bodyPr/>
                    <a:lstStyle/>
                    <a:p>
                      <a:r>
                        <a:rPr lang="en-US" dirty="0"/>
                        <a:t>1</a:t>
                      </a:r>
                      <a:endParaRPr lang="en-ZA" dirty="0"/>
                    </a:p>
                  </a:txBody>
                  <a:tcPr/>
                </a:tc>
                <a:tc>
                  <a:txBody>
                    <a:bodyPr/>
                    <a:lstStyle/>
                    <a:p>
                      <a:r>
                        <a:rPr lang="en-US" dirty="0"/>
                        <a:t>1</a:t>
                      </a:r>
                      <a:endParaRPr lang="en-ZA" dirty="0"/>
                    </a:p>
                  </a:txBody>
                  <a:tcPr/>
                </a:tc>
                <a:tc>
                  <a:txBody>
                    <a:bodyPr/>
                    <a:lstStyle/>
                    <a:p>
                      <a:r>
                        <a:rPr lang="en-US" dirty="0"/>
                        <a:t>1</a:t>
                      </a:r>
                      <a:endParaRPr lang="en-ZA" dirty="0"/>
                    </a:p>
                  </a:txBody>
                  <a:tcPr/>
                </a:tc>
                <a:tc>
                  <a:txBody>
                    <a:bodyPr/>
                    <a:lstStyle/>
                    <a:p>
                      <a:r>
                        <a:rPr lang="en-US" dirty="0"/>
                        <a:t>1</a:t>
                      </a:r>
                      <a:endParaRPr lang="en-ZA" dirty="0"/>
                    </a:p>
                  </a:txBody>
                  <a:tcPr/>
                </a:tc>
                <a:extLst>
                  <a:ext uri="{0D108BD9-81ED-4DB2-BD59-A6C34878D82A}">
                    <a16:rowId xmlns:a16="http://schemas.microsoft.com/office/drawing/2014/main" val="1739686100"/>
                  </a:ext>
                </a:extLst>
              </a:tr>
            </a:tbl>
          </a:graphicData>
        </a:graphic>
      </p:graphicFrame>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7B3CBCA2-96C0-1D54-1F6D-17D9D6A72B9A}"/>
                  </a:ext>
                </a:extLst>
              </p14:cNvPr>
              <p14:cNvContentPartPr/>
              <p14:nvPr/>
            </p14:nvContentPartPr>
            <p14:xfrm>
              <a:off x="8437309" y="4031695"/>
              <a:ext cx="360" cy="360"/>
            </p14:xfrm>
          </p:contentPart>
        </mc:Choice>
        <mc:Fallback>
          <p:pic>
            <p:nvPicPr>
              <p:cNvPr id="3" name="Ink 2">
                <a:extLst>
                  <a:ext uri="{FF2B5EF4-FFF2-40B4-BE49-F238E27FC236}">
                    <a16:creationId xmlns:a16="http://schemas.microsoft.com/office/drawing/2014/main" id="{7B3CBCA2-96C0-1D54-1F6D-17D9D6A72B9A}"/>
                  </a:ext>
                </a:extLst>
              </p:cNvPr>
              <p:cNvPicPr/>
              <p:nvPr/>
            </p:nvPicPr>
            <p:blipFill>
              <a:blip r:embed="rId6"/>
              <a:stretch>
                <a:fillRect/>
              </a:stretch>
            </p:blipFill>
            <p:spPr>
              <a:xfrm>
                <a:off x="8428309" y="402305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Ink 3">
                <a:extLst>
                  <a:ext uri="{FF2B5EF4-FFF2-40B4-BE49-F238E27FC236}">
                    <a16:creationId xmlns:a16="http://schemas.microsoft.com/office/drawing/2014/main" id="{F6145A0C-F79F-E35D-DF94-8371E4FFB269}"/>
                  </a:ext>
                </a:extLst>
              </p14:cNvPr>
              <p14:cNvContentPartPr/>
              <p14:nvPr/>
            </p14:nvContentPartPr>
            <p14:xfrm>
              <a:off x="8368189" y="4035295"/>
              <a:ext cx="3380040" cy="360"/>
            </p14:xfrm>
          </p:contentPart>
        </mc:Choice>
        <mc:Fallback>
          <p:pic>
            <p:nvPicPr>
              <p:cNvPr id="4" name="Ink 3">
                <a:extLst>
                  <a:ext uri="{FF2B5EF4-FFF2-40B4-BE49-F238E27FC236}">
                    <a16:creationId xmlns:a16="http://schemas.microsoft.com/office/drawing/2014/main" id="{F6145A0C-F79F-E35D-DF94-8371E4FFB269}"/>
                  </a:ext>
                </a:extLst>
              </p:cNvPr>
              <p:cNvPicPr/>
              <p:nvPr/>
            </p:nvPicPr>
            <p:blipFill>
              <a:blip r:embed="rId8"/>
              <a:stretch>
                <a:fillRect/>
              </a:stretch>
            </p:blipFill>
            <p:spPr>
              <a:xfrm>
                <a:off x="8359189" y="4026655"/>
                <a:ext cx="33976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 name="Ink 6">
                <a:extLst>
                  <a:ext uri="{FF2B5EF4-FFF2-40B4-BE49-F238E27FC236}">
                    <a16:creationId xmlns:a16="http://schemas.microsoft.com/office/drawing/2014/main" id="{D282028A-6564-E090-EBD6-688A8E16A328}"/>
                  </a:ext>
                </a:extLst>
              </p14:cNvPr>
              <p14:cNvContentPartPr/>
              <p14:nvPr/>
            </p14:nvContentPartPr>
            <p14:xfrm>
              <a:off x="8377909" y="2176615"/>
              <a:ext cx="360" cy="1869120"/>
            </p14:xfrm>
          </p:contentPart>
        </mc:Choice>
        <mc:Fallback>
          <p:pic>
            <p:nvPicPr>
              <p:cNvPr id="7" name="Ink 6">
                <a:extLst>
                  <a:ext uri="{FF2B5EF4-FFF2-40B4-BE49-F238E27FC236}">
                    <a16:creationId xmlns:a16="http://schemas.microsoft.com/office/drawing/2014/main" id="{D282028A-6564-E090-EBD6-688A8E16A328}"/>
                  </a:ext>
                </a:extLst>
              </p:cNvPr>
              <p:cNvPicPr/>
              <p:nvPr/>
            </p:nvPicPr>
            <p:blipFill>
              <a:blip r:embed="rId10"/>
              <a:stretch>
                <a:fillRect/>
              </a:stretch>
            </p:blipFill>
            <p:spPr>
              <a:xfrm>
                <a:off x="8368909" y="2167975"/>
                <a:ext cx="18000" cy="18867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8" name="Ink 7">
                <a:extLst>
                  <a:ext uri="{FF2B5EF4-FFF2-40B4-BE49-F238E27FC236}">
                    <a16:creationId xmlns:a16="http://schemas.microsoft.com/office/drawing/2014/main" id="{4B5EF64B-3E33-4591-D6C6-B6D347DA1527}"/>
                  </a:ext>
                </a:extLst>
              </p14:cNvPr>
              <p14:cNvContentPartPr/>
              <p14:nvPr/>
            </p14:nvContentPartPr>
            <p14:xfrm>
              <a:off x="11768029" y="2121175"/>
              <a:ext cx="360" cy="1924560"/>
            </p14:xfrm>
          </p:contentPart>
        </mc:Choice>
        <mc:Fallback>
          <p:pic>
            <p:nvPicPr>
              <p:cNvPr id="8" name="Ink 7">
                <a:extLst>
                  <a:ext uri="{FF2B5EF4-FFF2-40B4-BE49-F238E27FC236}">
                    <a16:creationId xmlns:a16="http://schemas.microsoft.com/office/drawing/2014/main" id="{4B5EF64B-3E33-4591-D6C6-B6D347DA1527}"/>
                  </a:ext>
                </a:extLst>
              </p:cNvPr>
              <p:cNvPicPr/>
              <p:nvPr/>
            </p:nvPicPr>
            <p:blipFill>
              <a:blip r:embed="rId12"/>
              <a:stretch>
                <a:fillRect/>
              </a:stretch>
            </p:blipFill>
            <p:spPr>
              <a:xfrm>
                <a:off x="11759389" y="2112535"/>
                <a:ext cx="18000" cy="19422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9" name="Ink 8">
                <a:extLst>
                  <a:ext uri="{FF2B5EF4-FFF2-40B4-BE49-F238E27FC236}">
                    <a16:creationId xmlns:a16="http://schemas.microsoft.com/office/drawing/2014/main" id="{55731CBF-4C2F-C568-0B80-72F5F68C2A00}"/>
                  </a:ext>
                </a:extLst>
              </p14:cNvPr>
              <p14:cNvContentPartPr/>
              <p14:nvPr/>
            </p14:nvContentPartPr>
            <p14:xfrm>
              <a:off x="8368189" y="2196775"/>
              <a:ext cx="3393000" cy="360"/>
            </p14:xfrm>
          </p:contentPart>
        </mc:Choice>
        <mc:Fallback>
          <p:pic>
            <p:nvPicPr>
              <p:cNvPr id="9" name="Ink 8">
                <a:extLst>
                  <a:ext uri="{FF2B5EF4-FFF2-40B4-BE49-F238E27FC236}">
                    <a16:creationId xmlns:a16="http://schemas.microsoft.com/office/drawing/2014/main" id="{55731CBF-4C2F-C568-0B80-72F5F68C2A00}"/>
                  </a:ext>
                </a:extLst>
              </p:cNvPr>
              <p:cNvPicPr/>
              <p:nvPr/>
            </p:nvPicPr>
            <p:blipFill>
              <a:blip r:embed="rId14"/>
              <a:stretch>
                <a:fillRect/>
              </a:stretch>
            </p:blipFill>
            <p:spPr>
              <a:xfrm>
                <a:off x="8359189" y="2187775"/>
                <a:ext cx="34106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0" name="Ink 9">
                <a:extLst>
                  <a:ext uri="{FF2B5EF4-FFF2-40B4-BE49-F238E27FC236}">
                    <a16:creationId xmlns:a16="http://schemas.microsoft.com/office/drawing/2014/main" id="{F883458C-CD56-11E4-7EB4-1E1B1EA33B8E}"/>
                  </a:ext>
                </a:extLst>
              </p14:cNvPr>
              <p14:cNvContentPartPr/>
              <p14:nvPr/>
            </p14:nvContentPartPr>
            <p14:xfrm>
              <a:off x="11749800" y="2095500"/>
              <a:ext cx="30600" cy="83160"/>
            </p14:xfrm>
          </p:contentPart>
        </mc:Choice>
        <mc:Fallback>
          <p:pic>
            <p:nvPicPr>
              <p:cNvPr id="10" name="Ink 9">
                <a:extLst>
                  <a:ext uri="{FF2B5EF4-FFF2-40B4-BE49-F238E27FC236}">
                    <a16:creationId xmlns:a16="http://schemas.microsoft.com/office/drawing/2014/main" id="{F883458C-CD56-11E4-7EB4-1E1B1EA33B8E}"/>
                  </a:ext>
                </a:extLst>
              </p:cNvPr>
              <p:cNvPicPr/>
              <p:nvPr/>
            </p:nvPicPr>
            <p:blipFill>
              <a:blip r:embed="rId16"/>
              <a:stretch>
                <a:fillRect/>
              </a:stretch>
            </p:blipFill>
            <p:spPr>
              <a:xfrm>
                <a:off x="11741160" y="2086500"/>
                <a:ext cx="48240" cy="100800"/>
              </a:xfrm>
              <a:prstGeom prst="rect">
                <a:avLst/>
              </a:prstGeom>
            </p:spPr>
          </p:pic>
        </mc:Fallback>
      </mc:AlternateContent>
      <p:pic>
        <p:nvPicPr>
          <p:cNvPr id="68" name="Audio 67">
            <a:hlinkClick r:id="" action="ppaction://media"/>
            <a:extLst>
              <a:ext uri="{FF2B5EF4-FFF2-40B4-BE49-F238E27FC236}">
                <a16:creationId xmlns:a16="http://schemas.microsoft.com/office/drawing/2014/main" id="{F51A47EE-D9B0-D7A9-1416-550CEFD79B60}"/>
              </a:ext>
            </a:extLst>
          </p:cNvPr>
          <p:cNvPicPr>
            <a:picLocks noChangeAspect="1"/>
          </p:cNvPicPr>
          <p:nvPr>
            <a:audioFile r:link="rId2"/>
            <p:extLst>
              <p:ext uri="{DAA4B4D4-6D71-4841-9C94-3DE7FCFB9230}">
                <p14:media xmlns:p14="http://schemas.microsoft.com/office/powerpoint/2010/main" r:embed="rId1"/>
              </p:ext>
            </p:extLst>
          </p:nvPr>
        </p:nvPicPr>
        <p:blipFill>
          <a:blip r:embed="rId1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41269941"/>
      </p:ext>
    </p:extLst>
  </p:cSld>
  <p:clrMapOvr>
    <a:masterClrMapping/>
  </p:clrMapOvr>
  <mc:AlternateContent xmlns:mc="http://schemas.openxmlformats.org/markup-compatibility/2006">
    <mc:Choice xmlns:p14="http://schemas.microsoft.com/office/powerpoint/2010/main" Requires="p14">
      <p:transition spd="slow" p14:dur="2000" advTm="34269"/>
    </mc:Choice>
    <mc:Fallback>
      <p:transition spd="slow" advTm="342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8"/>
                </p:tgtEl>
              </p:cMediaNode>
            </p:audio>
          </p:childTnLst>
        </p:cTn>
      </p:par>
    </p:tnLst>
  </p:timing>
  <p:extLst>
    <p:ext uri="{3A86A75C-4F4B-4683-9AE1-C65F6400EC91}">
      <p14:laserTraceLst xmlns:p14="http://schemas.microsoft.com/office/powerpoint/2010/main">
        <p14:tracePtLst>
          <p14:tracePt t="10682" x="3006725" y="2547938"/>
          <p14:tracePt t="10698" x="3027363" y="2693988"/>
          <p14:tracePt t="10703" x="3048000" y="2797175"/>
          <p14:tracePt t="10713" x="3048000" y="2941638"/>
          <p14:tracePt t="10729" x="3048000" y="3170238"/>
          <p14:tracePt t="10745" x="3048000" y="3397250"/>
          <p14:tracePt t="10762" x="3048000" y="3605213"/>
          <p14:tracePt t="10765" x="3048000" y="3646488"/>
          <p14:tracePt t="10778" x="3048000" y="3667125"/>
          <p14:tracePt t="10795" x="3048000" y="3729038"/>
          <p14:tracePt t="10811" x="3048000" y="3749675"/>
          <p14:tracePt t="10828" x="3048000" y="3770313"/>
          <p14:tracePt t="10830" x="3027363" y="3790950"/>
          <p14:tracePt t="11050" x="3006725" y="3833813"/>
          <p14:tracePt t="11054" x="2986088" y="3833813"/>
          <p14:tracePt t="11065" x="2944813" y="3937000"/>
          <p14:tracePt t="11078" x="2903538" y="4019550"/>
          <p14:tracePt t="11095" x="2757488" y="4248150"/>
          <p14:tracePt t="11098" x="2736850" y="4351338"/>
          <p14:tracePt t="11111" x="2695575" y="4495800"/>
          <p14:tracePt t="11128" x="2633663" y="4848225"/>
          <p14:tracePt t="11131" x="2613025" y="5056188"/>
          <p14:tracePt t="11145" x="2613025" y="5449888"/>
          <p14:tracePt t="11149" x="2613025" y="5614988"/>
          <p14:tracePt t="11162" x="2613025" y="5718175"/>
          <p14:tracePt t="11178" x="2613025" y="5884863"/>
          <p14:tracePt t="11195" x="2633663" y="5946775"/>
          <p14:tracePt t="11241" x="2695575" y="5946775"/>
          <p14:tracePt t="11245" x="2757488" y="5946775"/>
          <p14:tracePt t="11261" x="2819400" y="5946775"/>
          <p14:tracePt t="11263" x="2965450" y="5946775"/>
          <p14:tracePt t="11278" x="3482975" y="5759450"/>
          <p14:tracePt t="11295" x="4105275" y="5427663"/>
          <p14:tracePt t="11311" x="4748213" y="5118100"/>
          <p14:tracePt t="11328" x="5432425" y="4889500"/>
          <p14:tracePt t="11345" x="6075363" y="4745038"/>
          <p14:tracePt t="11361" x="6572250" y="4703763"/>
          <p14:tracePt t="11378" x="6924675" y="4641850"/>
          <p14:tracePt t="11395" x="7132638" y="4598988"/>
          <p14:tracePt t="11411" x="7173913" y="4598988"/>
          <p14:tracePt t="11428" x="7215188" y="4598988"/>
          <p14:tracePt t="11445" x="7256463" y="4598988"/>
          <p14:tracePt t="11461" x="7423150" y="4598988"/>
          <p14:tracePt t="11477" x="7546975" y="4598988"/>
          <p14:tracePt t="11495" x="7754938" y="4537075"/>
          <p14:tracePt t="11511" x="8066088" y="4392613"/>
          <p14:tracePt t="11528" x="8377238" y="4225925"/>
          <p14:tracePt t="11545" x="8583613" y="4060825"/>
          <p14:tracePt t="11561" x="8709025" y="3916363"/>
          <p14:tracePt t="11578" x="8791575" y="3749675"/>
          <p14:tracePt t="11579" x="8874125" y="3625850"/>
          <p14:tracePt t="11595" x="8936038" y="3440113"/>
          <p14:tracePt t="11611" x="8978900" y="3252788"/>
          <p14:tracePt t="11627" x="8978900" y="3190875"/>
          <p14:tracePt t="11644" x="8978900" y="2941638"/>
          <p14:tracePt t="11661" x="8978900" y="2838450"/>
          <p14:tracePt t="11663" x="8978900" y="2776538"/>
          <p14:tracePt t="11677" x="8999538" y="2735263"/>
          <p14:tracePt t="11679" x="9020175" y="2693988"/>
          <p14:tracePt t="11695" x="9082088" y="2589213"/>
          <p14:tracePt t="11711" x="9082088" y="2568575"/>
          <p14:tracePt t="11713" x="9102725" y="2527300"/>
          <p14:tracePt t="11727" x="9102725" y="2465388"/>
          <p14:tracePt t="11744" x="9102725" y="2382838"/>
          <p14:tracePt t="11761" x="9102725" y="2341563"/>
          <p14:tracePt t="11777" x="9102725" y="2259013"/>
          <p14:tracePt t="11794" x="9102725" y="2195513"/>
          <p14:tracePt t="11811" x="9082088" y="2195513"/>
          <p14:tracePt t="11851" x="9061450" y="2195513"/>
          <p14:tracePt t="11854" x="9040813" y="2195513"/>
          <p14:tracePt t="11866" x="8999538" y="2195513"/>
          <p14:tracePt t="11877" x="8936038" y="2195513"/>
          <p14:tracePt t="11894" x="8832850" y="2300288"/>
          <p14:tracePt t="11911" x="8750300" y="2444750"/>
          <p14:tracePt t="11927" x="8709025" y="2568575"/>
          <p14:tracePt t="11944" x="8688388" y="2714625"/>
          <p14:tracePt t="11961" x="8688388" y="2859088"/>
          <p14:tracePt t="11977" x="8688388" y="3024188"/>
          <p14:tracePt t="11978" x="8688388" y="3067050"/>
          <p14:tracePt t="11995" x="8729663" y="3190875"/>
          <p14:tracePt t="12011" x="8750300" y="3232150"/>
          <p14:tracePt t="12012" x="8770938" y="3273425"/>
          <p14:tracePt t="12027" x="8791575" y="3314700"/>
          <p14:tracePt t="12044" x="8812213" y="3314700"/>
          <p14:tracePt t="12061" x="8894763" y="3294063"/>
          <p14:tracePt t="12078" x="8915400" y="3273425"/>
          <p14:tracePt t="12079" x="8956675" y="3211513"/>
          <p14:tracePt t="12095" x="9040813" y="3003550"/>
          <p14:tracePt t="12111" x="9040813" y="2838450"/>
          <p14:tracePt t="12127" x="9040813" y="2693988"/>
          <p14:tracePt t="12144" x="9040813" y="2609850"/>
          <p14:tracePt t="12161" x="8999538" y="2547938"/>
          <p14:tracePt t="12177" x="8956675" y="2547938"/>
          <p14:tracePt t="12194" x="8874125" y="2547938"/>
          <p14:tracePt t="12211" x="8750300" y="2568575"/>
          <p14:tracePt t="12227" x="8583613" y="2776538"/>
          <p14:tracePt t="12244" x="8562975" y="2900363"/>
          <p14:tracePt t="12261" x="8521700" y="3087688"/>
          <p14:tracePt t="12277" x="8521700" y="3190875"/>
          <p14:tracePt t="12295" x="8521700" y="3294063"/>
          <p14:tracePt t="12311" x="8542338" y="3314700"/>
          <p14:tracePt t="12328" x="8583613" y="3314700"/>
          <p14:tracePt t="12345" x="8624888" y="3294063"/>
          <p14:tracePt t="12361" x="8709025" y="3149600"/>
          <p14:tracePt t="12379" x="8729663" y="2921000"/>
          <p14:tracePt t="12395" x="8729663" y="2673350"/>
          <p14:tracePt t="12411" x="8729663" y="2486025"/>
          <p14:tracePt t="12427" x="8709025" y="2465388"/>
          <p14:tracePt t="12445" x="8688388" y="2465388"/>
          <p14:tracePt t="12461" x="8647113" y="2465388"/>
          <p14:tracePt t="12463" x="8562975" y="2506663"/>
          <p14:tracePt t="12478" x="8521700" y="2589213"/>
          <p14:tracePt t="12479" x="8459788" y="2714625"/>
          <p14:tracePt t="12495" x="8397875" y="2838450"/>
          <p14:tracePt t="12511" x="8377238" y="2941638"/>
          <p14:tracePt t="12512" x="8356600" y="3024188"/>
          <p14:tracePt t="12527" x="8356600" y="3108325"/>
          <p14:tracePt t="12544" x="8377238" y="3170238"/>
          <p14:tracePt t="12561" x="8439150" y="3170238"/>
          <p14:tracePt t="12577" x="8521700" y="3170238"/>
          <p14:tracePt t="12594" x="8583613" y="3149600"/>
          <p14:tracePt t="12611" x="8667750" y="2982913"/>
          <p14:tracePt t="12627" x="8667750" y="2797175"/>
          <p14:tracePt t="12644" x="8667750" y="2609850"/>
          <p14:tracePt t="12661" x="8647113" y="2547938"/>
          <p14:tracePt t="12677" x="8624888" y="2506663"/>
          <p14:tracePt t="12694" x="8562975" y="2506663"/>
          <p14:tracePt t="12711" x="8480425" y="2506663"/>
          <p14:tracePt t="12727" x="8356600" y="2652713"/>
          <p14:tracePt t="12744" x="8293100" y="2838450"/>
          <p14:tracePt t="12761" x="8251825" y="3003550"/>
          <p14:tracePt t="12777" x="8251825" y="3087688"/>
          <p14:tracePt t="12779" x="8251825" y="3108325"/>
          <p14:tracePt t="12795" x="8251825" y="3170238"/>
          <p14:tracePt t="12811" x="8335963" y="3190875"/>
          <p14:tracePt t="12827" x="8377238" y="3190875"/>
          <p14:tracePt t="12844" x="8439150" y="3190875"/>
          <p14:tracePt t="12861" x="8521700" y="3067050"/>
          <p14:tracePt t="12877" x="8542338" y="2879725"/>
          <p14:tracePt t="12894" x="8542338" y="2735263"/>
          <p14:tracePt t="12911" x="8542338" y="2693988"/>
          <p14:tracePt t="12927" x="8542338" y="2652713"/>
          <p14:tracePt t="12928" x="8542338" y="2632075"/>
          <p14:tracePt t="12944" x="8480425" y="2632075"/>
          <p14:tracePt t="12961" x="8439150" y="2632075"/>
          <p14:tracePt t="12962" x="8377238" y="2632075"/>
          <p14:tracePt t="12977" x="8272463" y="2673350"/>
          <p14:tracePt t="12994" x="8189913" y="2797175"/>
          <p14:tracePt t="13011" x="8148638" y="2962275"/>
          <p14:tracePt t="13027" x="8128000" y="3087688"/>
          <p14:tracePt t="13044" x="8128000" y="3170238"/>
          <p14:tracePt t="13061" x="8128000" y="3232150"/>
          <p14:tracePt t="13077" x="8148638" y="3273425"/>
          <p14:tracePt t="13095" x="8169275" y="3273425"/>
          <p14:tracePt t="13111" x="8231188" y="3273425"/>
          <p14:tracePt t="13127" x="8335963" y="3149600"/>
          <p14:tracePt t="13144" x="8439150" y="2962275"/>
          <p14:tracePt t="13161" x="8459788" y="2838450"/>
          <p14:tracePt t="13177" x="8459788" y="2693988"/>
          <p14:tracePt t="13196" x="8459788" y="2673350"/>
          <p14:tracePt t="13213" x="8418513" y="2673350"/>
          <p14:tracePt t="13227" x="8335963" y="2673350"/>
          <p14:tracePt t="13228" x="8251825" y="2714625"/>
          <p14:tracePt t="13244" x="8066088" y="2900363"/>
          <p14:tracePt t="13261" x="8004175" y="3003550"/>
          <p14:tracePt t="13262" x="7962900" y="3087688"/>
          <p14:tracePt t="13277" x="7940675" y="3252788"/>
          <p14:tracePt t="13294" x="7940675" y="3335338"/>
          <p14:tracePt t="13311" x="7940675" y="3376613"/>
          <p14:tracePt t="13328" x="7940675" y="3397250"/>
          <p14:tracePt t="13329" x="7940675" y="3417888"/>
          <p14:tracePt t="13344" x="7962900" y="3417888"/>
          <p14:tracePt t="13361" x="8066088" y="3417888"/>
          <p14:tracePt t="13377" x="8189913" y="3294063"/>
          <p14:tracePt t="13394" x="8251825" y="3149600"/>
          <p14:tracePt t="13411" x="8272463" y="3024188"/>
          <p14:tracePt t="13472" x="8272463" y="3003550"/>
          <p14:tracePt t="13476" x="8272463" y="3024188"/>
          <p14:tracePt t="13485" x="8231188" y="3067050"/>
          <p14:tracePt t="13494" x="8210550" y="3149600"/>
          <p14:tracePt t="13510" x="8210550" y="3211513"/>
          <p14:tracePt t="13527" x="8210550" y="3232150"/>
          <p14:tracePt t="13544" x="8210550" y="3252788"/>
          <p14:tracePt t="13600" x="8231188" y="3170238"/>
          <p14:tracePt t="13613" x="8272463" y="3087688"/>
          <p14:tracePt t="13616" x="8335963" y="2962275"/>
          <p14:tracePt t="13629" x="8377238" y="2859088"/>
          <p14:tracePt t="13644" x="8501063" y="2652713"/>
          <p14:tracePt t="13661" x="8542338" y="2568575"/>
          <p14:tracePt t="13662" x="8562975" y="2527300"/>
          <p14:tracePt t="13677" x="8647113" y="2382838"/>
          <p14:tracePt t="13694" x="8709025" y="2279650"/>
          <p14:tracePt t="13711" x="8770938" y="2174875"/>
          <p14:tracePt t="13727" x="8812213" y="2030413"/>
          <p14:tracePt t="13728" x="8832850" y="1989138"/>
          <p14:tracePt t="13744" x="8894763" y="1885950"/>
          <p14:tracePt t="13761" x="8936038" y="1824038"/>
          <p14:tracePt t="13777" x="8978900" y="1760538"/>
          <p14:tracePt t="13794" x="9020175" y="1657350"/>
          <p14:tracePt t="13811" x="9082088" y="1595438"/>
          <p14:tracePt t="13827" x="9123363" y="1533525"/>
          <p14:tracePt t="13844" x="9226550" y="1408113"/>
          <p14:tracePt t="13861" x="9288463" y="1366838"/>
          <p14:tracePt t="13877" x="9372600" y="1304925"/>
          <p14:tracePt t="13894" x="9434513" y="1263650"/>
          <p14:tracePt t="13911" x="9475788" y="1243013"/>
          <p14:tracePt t="13927" x="9475788" y="1222375"/>
          <p14:tracePt t="13983" x="9496425" y="1201738"/>
          <p14:tracePt t="13996" x="9537700" y="1181100"/>
          <p14:tracePt t="14000" x="9558338" y="1139825"/>
          <p14:tracePt t="14013" x="9599613" y="1119188"/>
          <p14:tracePt t="14027" x="9640888" y="1098550"/>
          <p14:tracePt t="14029" x="9640888" y="1077913"/>
          <p14:tracePt t="14045" x="9683750" y="1036638"/>
          <p14:tracePt t="14061" x="9683750" y="1016000"/>
          <p14:tracePt t="14063" x="9683750" y="993775"/>
          <p14:tracePt t="14078" x="9704388" y="973138"/>
          <p14:tracePt t="14094" x="9725025" y="952500"/>
          <p14:tracePt t="16134" x="9766300" y="993775"/>
          <p14:tracePt t="16139" x="9786938" y="1036638"/>
          <p14:tracePt t="16144" x="9807575" y="1036638"/>
          <p14:tracePt t="16162" x="9807575" y="1077913"/>
          <p14:tracePt t="16164" x="9828213" y="1077913"/>
          <p14:tracePt t="16179" x="9848850" y="1119188"/>
          <p14:tracePt t="16195" x="9869488" y="1160463"/>
          <p14:tracePt t="16211" x="9890125" y="1201738"/>
          <p14:tracePt t="16215" x="9910763" y="1243013"/>
          <p14:tracePt t="16229" x="9910763" y="1284288"/>
          <p14:tracePt t="16244" x="9952038" y="1366838"/>
          <p14:tracePt t="16261" x="10036175" y="1450975"/>
          <p14:tracePt t="16263" x="10056813" y="1492250"/>
          <p14:tracePt t="16278" x="10056813" y="1512888"/>
          <p14:tracePt t="16295" x="10077450" y="1533525"/>
          <p14:tracePt t="16311" x="10098088" y="1554163"/>
          <p14:tracePt t="16339" x="10098088" y="1574800"/>
          <p14:tracePt t="16355" x="10118725" y="1595438"/>
          <p14:tracePt t="16361" x="10118725" y="1616075"/>
          <p14:tracePt t="16377" x="10160000" y="1657350"/>
          <p14:tracePt t="16394" x="10221913" y="1739900"/>
          <p14:tracePt t="16411" x="10283825" y="1801813"/>
          <p14:tracePt t="16428" x="10325100" y="1865313"/>
          <p14:tracePt t="16445" x="10429875" y="1968500"/>
          <p14:tracePt t="16461" x="10512425" y="2051050"/>
          <p14:tracePt t="16478" x="10636250" y="2174875"/>
          <p14:tracePt t="16494" x="10741025" y="2300288"/>
          <p14:tracePt t="16511" x="10864850" y="2403475"/>
          <p14:tracePt t="16528" x="10968038" y="2547938"/>
          <p14:tracePt t="16544" x="11052175" y="2693988"/>
          <p14:tracePt t="16561" x="11072813" y="2776538"/>
          <p14:tracePt t="16562" x="11114088" y="2817813"/>
          <p14:tracePt t="16578" x="11134725" y="2859088"/>
          <p14:tracePt t="16580" x="11155363" y="2900363"/>
          <p14:tracePt t="16595" x="11196638" y="3087688"/>
          <p14:tracePt t="16611" x="11217275" y="3211513"/>
          <p14:tracePt t="16627" x="11237913" y="3273425"/>
          <p14:tracePt t="16628" x="11258550" y="3376613"/>
          <p14:tracePt t="16644" x="11279188" y="3440113"/>
          <p14:tracePt t="16646" x="11279188" y="3522663"/>
          <p14:tracePt t="16661" x="11279188" y="3625850"/>
          <p14:tracePt t="16663" x="11299825" y="3667125"/>
          <p14:tracePt t="16678" x="11320463" y="3729038"/>
          <p14:tracePt t="16680" x="11320463" y="3770313"/>
          <p14:tracePt t="16696" x="11320463" y="3811588"/>
          <p14:tracePt t="16712" x="11341100" y="3895725"/>
          <p14:tracePt t="16728" x="11383963" y="3998913"/>
          <p14:tracePt t="16744" x="11383963" y="4081463"/>
          <p14:tracePt t="16761" x="11404600" y="4205288"/>
          <p14:tracePt t="16777" x="11404600" y="4268788"/>
          <p14:tracePt t="16794" x="11404600" y="4289425"/>
          <p14:tracePt t="16811" x="11404600" y="4310063"/>
          <p14:tracePt t="16948" x="11383963" y="4310063"/>
          <p14:tracePt t="16952" x="11383963" y="4289425"/>
          <p14:tracePt t="16963" x="11363325" y="4289425"/>
          <p14:tracePt t="16978" x="11341100" y="4248150"/>
          <p14:tracePt t="16980" x="11320463" y="4225925"/>
          <p14:tracePt t="16995" x="11299825" y="4184650"/>
          <p14:tracePt t="17012" x="11279188" y="4143375"/>
          <p14:tracePt t="17028" x="11258550" y="4102100"/>
          <p14:tracePt t="17032" x="11237913" y="4081463"/>
          <p14:tracePt t="17048" x="11217275" y="4040188"/>
          <p14:tracePt t="17061" x="11217275" y="4019550"/>
          <p14:tracePt t="17078" x="11196638" y="3998913"/>
          <p14:tracePt t="17221" x="11176000" y="3978275"/>
          <p14:tracePt t="17628" x="11176000" y="3957638"/>
          <p14:tracePt t="17644" x="11176000" y="3937000"/>
          <p14:tracePt t="17660" x="11196638" y="3916363"/>
          <p14:tracePt t="17664" x="11196638" y="3895725"/>
          <p14:tracePt t="17679" x="11196638" y="3875088"/>
          <p14:tracePt t="17695" x="11196638" y="3854450"/>
          <p14:tracePt t="17725" x="11196638" y="3833813"/>
          <p14:tracePt t="17730" x="11196638" y="3790950"/>
          <p14:tracePt t="17745" x="11176000" y="3790950"/>
          <p14:tracePt t="17762" x="11176000" y="3770313"/>
          <p14:tracePt t="17778" x="11134725" y="3749675"/>
          <p14:tracePt t="17794" x="11052175" y="3729038"/>
          <p14:tracePt t="17811" x="10947400" y="3687763"/>
          <p14:tracePt t="17828" x="10782300" y="3646488"/>
          <p14:tracePt t="17844" x="10656888" y="3646488"/>
          <p14:tracePt t="17861" x="10491788" y="3646488"/>
          <p14:tracePt t="17878" x="10388600" y="3667125"/>
          <p14:tracePt t="17895" x="10263188" y="3687763"/>
          <p14:tracePt t="17911" x="10160000" y="3708400"/>
          <p14:tracePt t="17928" x="10056813" y="3729038"/>
          <p14:tracePt t="17944" x="9994900" y="3729038"/>
          <p14:tracePt t="17961" x="9972675" y="3749675"/>
          <p14:tracePt t="18013" x="9952038" y="3749675"/>
          <p14:tracePt t="18033" x="9931400" y="3749675"/>
          <p14:tracePt t="18045" x="9910763" y="3749675"/>
          <p14:tracePt t="18051" x="9848850" y="3749675"/>
          <p14:tracePt t="18062" x="9766300" y="3749675"/>
          <p14:tracePt t="18079" x="9725025" y="3749675"/>
          <p14:tracePt t="18081" x="9640888" y="3729038"/>
          <p14:tracePt t="18096" x="9537700" y="3708400"/>
          <p14:tracePt t="18098" x="9475788" y="3687763"/>
          <p14:tracePt t="18113" x="9455150" y="3687763"/>
          <p14:tracePt t="18127" x="9434513" y="3687763"/>
          <p14:tracePt t="18145" x="9393238" y="3687763"/>
          <p14:tracePt t="18161" x="9372600" y="3687763"/>
          <p14:tracePt t="18177" x="9331325" y="3687763"/>
          <p14:tracePt t="18195" x="9267825" y="3687763"/>
          <p14:tracePt t="18211" x="9144000" y="3687763"/>
          <p14:tracePt t="18228" x="8999538" y="3687763"/>
          <p14:tracePt t="18245" x="8894763" y="3708400"/>
          <p14:tracePt t="18261" x="8853488" y="3729038"/>
          <p14:tracePt t="18278" x="8812213" y="3770313"/>
          <p14:tracePt t="18305" x="8812213" y="3811588"/>
          <p14:tracePt t="18317" x="8832850" y="3833813"/>
          <p14:tracePt t="18327" x="8853488" y="3875088"/>
          <p14:tracePt t="18344" x="8915400" y="3978275"/>
          <p14:tracePt t="18361" x="8956675" y="4060825"/>
          <p14:tracePt t="18378" x="9020175" y="4122738"/>
          <p14:tracePt t="18395" x="9061450" y="4143375"/>
          <p14:tracePt t="18397" x="9061450" y="4164013"/>
          <p14:tracePt t="18411" x="9082088" y="4164013"/>
          <p14:tracePt t="18413" x="9102725" y="4164013"/>
          <p14:tracePt t="18427" x="9144000" y="4164013"/>
          <p14:tracePt t="18429" x="9185275" y="4184650"/>
          <p14:tracePt t="18445" x="9267825" y="4184650"/>
          <p14:tracePt t="18461" x="9331325" y="4184650"/>
          <p14:tracePt t="18462" x="9434513" y="4184650"/>
          <p14:tracePt t="18477" x="9537700" y="4184650"/>
          <p14:tracePt t="18478" x="9620250" y="4184650"/>
          <p14:tracePt t="18494" x="9807575" y="4184650"/>
          <p14:tracePt t="18511" x="10015538" y="4184650"/>
          <p14:tracePt t="18527" x="10160000" y="4184650"/>
          <p14:tracePt t="18529" x="10242550" y="4184650"/>
          <p14:tracePt t="18544" x="10304463" y="4184650"/>
          <p14:tracePt t="18546" x="10347325" y="4184650"/>
          <p14:tracePt t="18561" x="10429875" y="4184650"/>
          <p14:tracePt t="18577" x="10471150" y="4184650"/>
          <p14:tracePt t="18594" x="10574338" y="4184650"/>
          <p14:tracePt t="18611" x="10656888" y="4164013"/>
          <p14:tracePt t="18628" x="10720388" y="4143375"/>
          <p14:tracePt t="18644" x="10782300" y="4102100"/>
          <p14:tracePt t="18661" x="10844213" y="4081463"/>
          <p14:tracePt t="18677" x="10926763" y="4060825"/>
          <p14:tracePt t="18694" x="10947400" y="3998913"/>
          <p14:tracePt t="18711" x="10968038" y="3937000"/>
          <p14:tracePt t="18727" x="10968038" y="3854450"/>
          <p14:tracePt t="18744" x="10968038" y="3790950"/>
          <p14:tracePt t="18761" x="10968038" y="3729038"/>
          <p14:tracePt t="18778" x="10926763" y="3646488"/>
          <p14:tracePt t="18794" x="10823575" y="3543300"/>
          <p14:tracePt t="18811" x="10720388" y="3502025"/>
          <p14:tracePt t="18827" x="10574338" y="3440113"/>
          <p14:tracePt t="18829" x="10491788" y="3397250"/>
          <p14:tracePt t="18845" x="10388600" y="3376613"/>
          <p14:tracePt t="18861" x="10283825" y="3355975"/>
          <p14:tracePt t="18877" x="10242550" y="3355975"/>
          <p14:tracePt t="18878" x="10201275" y="3355975"/>
          <p14:tracePt t="18894" x="10077450" y="3335338"/>
          <p14:tracePt t="18911" x="9972675" y="3335338"/>
          <p14:tracePt t="18927" x="9745663" y="3376613"/>
          <p14:tracePt t="18929" x="9683750" y="3397250"/>
          <p14:tracePt t="18944" x="9558338" y="3440113"/>
          <p14:tracePt t="18946" x="9475788" y="3481388"/>
          <p14:tracePt t="18961" x="9413875" y="3522663"/>
          <p14:tracePt t="18977" x="9351963" y="3563938"/>
          <p14:tracePt t="18978" x="9331325" y="3584575"/>
          <p14:tracePt t="18994" x="9309100" y="3605213"/>
          <p14:tracePt t="19011" x="9288463" y="3646488"/>
          <p14:tracePt t="19027" x="9288463" y="3729038"/>
          <p14:tracePt t="19045" x="9288463" y="3833813"/>
          <p14:tracePt t="19061" x="9351963" y="3957638"/>
          <p14:tracePt t="19078" x="9434513" y="4060825"/>
          <p14:tracePt t="19095" x="9517063" y="4164013"/>
          <p14:tracePt t="19111" x="9599613" y="4248150"/>
          <p14:tracePt t="19127" x="9663113" y="4289425"/>
          <p14:tracePt t="19144" x="9704388" y="4310063"/>
          <p14:tracePt t="19160" x="9766300" y="4310063"/>
          <p14:tracePt t="19177" x="9869488" y="4310063"/>
          <p14:tracePt t="19195" x="10056813" y="4310063"/>
          <p14:tracePt t="19211" x="10201275" y="4310063"/>
          <p14:tracePt t="19227" x="10325100" y="4310063"/>
          <p14:tracePt t="19245" x="10409238" y="4310063"/>
          <p14:tracePt t="19261" x="10512425" y="4310063"/>
          <p14:tracePt t="19263" x="10533063" y="4289425"/>
          <p14:tracePt t="19277" x="10553700" y="4289425"/>
          <p14:tracePt t="19279" x="10594975" y="4268788"/>
          <p14:tracePt t="19295" x="10656888" y="4248150"/>
          <p14:tracePt t="19311" x="10741025" y="4225925"/>
          <p14:tracePt t="19328" x="10741025" y="4205288"/>
          <p14:tracePt t="19344" x="10823575" y="4164013"/>
          <p14:tracePt t="19361" x="10823575" y="4102100"/>
          <p14:tracePt t="19377" x="10823575" y="3998913"/>
          <p14:tracePt t="19379" x="10823575" y="3957638"/>
          <p14:tracePt t="19395" x="10823575" y="3875088"/>
          <p14:tracePt t="19411" x="10823575" y="3854450"/>
          <p14:tracePt t="19427" x="10782300" y="3811588"/>
          <p14:tracePt t="19428" x="10782300" y="3790950"/>
          <p14:tracePt t="19444" x="10699750" y="3749675"/>
          <p14:tracePt t="19461" x="10594975" y="3708400"/>
          <p14:tracePt t="19477" x="10512425" y="3687763"/>
          <p14:tracePt t="19495" x="10429875" y="3667125"/>
          <p14:tracePt t="19511" x="10347325" y="3667125"/>
          <p14:tracePt t="19527" x="10263188" y="3667125"/>
          <p14:tracePt t="19544" x="10221913" y="3667125"/>
          <p14:tracePt t="19561" x="10160000" y="3708400"/>
          <p14:tracePt t="19577" x="10118725" y="3729038"/>
          <p14:tracePt t="19594" x="10118725" y="3770313"/>
          <p14:tracePt t="19611" x="10118725" y="3854450"/>
          <p14:tracePt t="19627" x="10118725" y="3916363"/>
          <p14:tracePt t="19644" x="10139363" y="4019550"/>
          <p14:tracePt t="19661" x="10263188" y="4122738"/>
          <p14:tracePt t="19677" x="10388600" y="4205288"/>
          <p14:tracePt t="19679" x="10471150" y="4248150"/>
          <p14:tracePt t="19695" x="10741025" y="4330700"/>
          <p14:tracePt t="19711" x="10988675" y="4392613"/>
          <p14:tracePt t="19727" x="11114088" y="4413250"/>
          <p14:tracePt t="19728" x="11217275" y="4433888"/>
          <p14:tracePt t="19744" x="11383963" y="4433888"/>
          <p14:tracePt t="19761" x="11549063" y="4454525"/>
          <p14:tracePt t="19777" x="11798300" y="4454525"/>
          <p14:tracePt t="19779" x="11901488" y="4454525"/>
          <p14:tracePt t="19796" x="12171363" y="4454525"/>
          <p14:tracePt t="21314" x="12109450" y="4392613"/>
          <p14:tracePt t="21318" x="12088813" y="4433888"/>
          <p14:tracePt t="21330" x="12088813" y="4454525"/>
          <p14:tracePt t="21344" x="12068175" y="4454525"/>
          <p14:tracePt t="21362" x="12047538" y="4495800"/>
          <p14:tracePt t="21378" x="12026900" y="4516438"/>
          <p14:tracePt t="21381" x="12004675" y="4537075"/>
          <p14:tracePt t="21398" x="11984038" y="4557713"/>
          <p14:tracePt t="21411" x="11963400" y="4578350"/>
          <p14:tracePt t="21413" x="11942763" y="4578350"/>
          <p14:tracePt t="21441" x="11901488" y="4598988"/>
          <p14:tracePt t="28098" x="11901488" y="4703763"/>
          <p14:tracePt t="28114" x="11901488" y="4745038"/>
          <p14:tracePt t="28118" x="11880850" y="4765675"/>
          <p14:tracePt t="28129" x="11860213" y="4806950"/>
          <p14:tracePt t="28144" x="11860213" y="4827588"/>
          <p14:tracePt t="28147" x="11839575" y="4868863"/>
          <p14:tracePt t="28161" x="11818938" y="4910138"/>
          <p14:tracePt t="28177" x="11818938" y="4951413"/>
          <p14:tracePt t="28194" x="11798300" y="4992688"/>
          <p14:tracePt t="28210" x="11777663" y="5013325"/>
          <p14:tracePt t="28241" x="11777663" y="5033963"/>
          <p14:tracePt t="28530" x="11736388" y="5056188"/>
          <p14:tracePt t="28534" x="11715750" y="5076825"/>
          <p14:tracePt t="28545" x="11672888" y="5180013"/>
          <p14:tracePt t="28561" x="11631613" y="5241925"/>
          <p14:tracePt t="28577" x="11507788" y="5386388"/>
          <p14:tracePt t="28594" x="11363325" y="5511800"/>
          <p14:tracePt t="28596" x="11279188" y="5573713"/>
          <p14:tracePt t="28610" x="11176000" y="5635625"/>
          <p14:tracePt t="28627" x="10968038" y="5718175"/>
          <p14:tracePt t="28629" x="10864850" y="5800725"/>
          <p14:tracePt t="28645" x="10679113" y="5864225"/>
          <p14:tracePt t="28660" x="10491788" y="5926138"/>
          <p14:tracePt t="28677" x="10388600" y="5967413"/>
          <p14:tracePt t="28677" x="10283825" y="5988050"/>
          <p14:tracePt t="28693" x="10098088" y="6029325"/>
          <p14:tracePt t="28710" x="9910763" y="6049963"/>
          <p14:tracePt t="28727" x="9745663" y="6049963"/>
          <p14:tracePt t="28743" x="9517063" y="6029325"/>
          <p14:tracePt t="28760" x="9205913" y="5905500"/>
          <p14:tracePt t="28777" x="8915400" y="5800725"/>
          <p14:tracePt t="29252" x="8894763" y="5800725"/>
          <p14:tracePt t="29668" x="8853488" y="5759450"/>
          <p14:tracePt t="29672" x="8832850" y="5738813"/>
          <p14:tracePt t="29683" x="8770938" y="5676900"/>
          <p14:tracePt t="29694" x="8750300" y="5656263"/>
          <p14:tracePt t="29711" x="8667750" y="5553075"/>
          <p14:tracePt t="29727" x="8583613" y="5449888"/>
          <p14:tracePt t="29745" x="8542338" y="5365750"/>
          <p14:tracePt t="29747" x="8501063" y="5324475"/>
          <p14:tracePt t="29751" x="8480425" y="5324475"/>
          <p14:tracePt t="29763" x="8459788" y="5262563"/>
          <p14:tracePt t="29777" x="8439150" y="5262563"/>
          <p14:tracePt t="29780" x="8418513" y="5241925"/>
          <p14:tracePt t="29783" x="8418513" y="5221288"/>
          <p14:tracePt t="29796" x="8418513" y="5200650"/>
          <p14:tracePt t="29811" x="8377238" y="5159375"/>
          <p14:tracePt t="29828" x="8356600" y="5159375"/>
          <p14:tracePt t="29830" x="8356600" y="5138738"/>
          <p14:tracePt t="29844" x="8315325" y="5097463"/>
          <p14:tracePt t="29860" x="8272463" y="5056188"/>
          <p14:tracePt t="29877" x="8210550" y="5013325"/>
          <p14:tracePt t="29878" x="8148638" y="4992688"/>
          <p14:tracePt t="29893" x="8107363" y="4972050"/>
          <p14:tracePt t="29895" x="8086725" y="4972050"/>
          <p14:tracePt t="29910" x="7983538" y="4972050"/>
          <p14:tracePt t="29927" x="7775575" y="4972050"/>
          <p14:tracePt t="29943" x="7546975" y="5013325"/>
          <p14:tracePt t="29960" x="7361238" y="5097463"/>
          <p14:tracePt t="29976" x="7194550" y="5180013"/>
          <p14:tracePt t="29993" x="7091363" y="5283200"/>
          <p14:tracePt t="30010" x="7070725" y="5345113"/>
          <p14:tracePt t="30027" x="7050088" y="5427663"/>
          <p14:tracePt t="30043" x="7050088" y="5470525"/>
          <p14:tracePt t="30244" x="7050088" y="5491163"/>
          <p14:tracePt t="30259" x="7050088" y="5511800"/>
          <p14:tracePt t="30264" x="7050088" y="5532438"/>
          <p14:tracePt t="30277" x="7050088" y="5573713"/>
          <p14:tracePt t="30280" x="7050088" y="5614988"/>
          <p14:tracePt t="30295" x="7070725" y="5697538"/>
          <p14:tracePt t="30312" x="7091363" y="5800725"/>
          <p14:tracePt t="30327" x="7112000" y="5884863"/>
          <p14:tracePt t="30344" x="7112000" y="5946775"/>
          <p14:tracePt t="30360" x="7132638" y="5988050"/>
          <p14:tracePt t="30377" x="7132638" y="6008688"/>
          <p14:tracePt t="30394" x="7153275" y="6029325"/>
          <p14:tracePt t="30411" x="7153275" y="6091238"/>
          <p14:tracePt t="30503" x="7153275" y="6111875"/>
          <p14:tracePt t="30534" x="7173913" y="6132513"/>
          <p14:tracePt t="30647" x="7173913" y="6153150"/>
          <p14:tracePt t="30651" x="7173913" y="6194425"/>
          <p14:tracePt t="31165" x="7194550" y="6194425"/>
          <p14:tracePt t="33353" x="7194550" y="6153150"/>
          <p14:tracePt t="33370" x="7194550" y="6111875"/>
          <p14:tracePt t="33375" x="7194550" y="6091238"/>
          <p14:tracePt t="33401" x="7194550" y="6070600"/>
          <p14:tracePt t="33514" x="7194550" y="6049963"/>
          <p14:tracePt t="33519" x="7194550" y="6029325"/>
          <p14:tracePt t="33530" x="7194550" y="5967413"/>
          <p14:tracePt t="33544" x="7194550" y="5926138"/>
          <p14:tracePt t="33546" x="7235825" y="5800725"/>
          <p14:tracePt t="33561" x="7299325" y="5386388"/>
          <p14:tracePt t="33565" x="7361238" y="5118100"/>
          <p14:tracePt t="33578" x="7443788" y="4786313"/>
          <p14:tracePt t="33594" x="7588250" y="3957638"/>
          <p14:tracePt t="33599" x="7672388" y="3440113"/>
          <p14:tracePt t="33611" x="7693025" y="3003550"/>
          <p14:tracePt t="33614" x="7713663" y="2589213"/>
          <p14:tracePt t="33626" x="7754938" y="2092325"/>
          <p14:tracePt t="33643" x="7754938" y="1616075"/>
          <p14:tracePt t="33644" x="7754938" y="1201738"/>
          <p14:tracePt t="33660" x="7754938" y="144463"/>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0AAAC-9BB3-F165-101A-4393270F1023}"/>
              </a:ext>
            </a:extLst>
          </p:cNvPr>
          <p:cNvSpPr>
            <a:spLocks noGrp="1"/>
          </p:cNvSpPr>
          <p:nvPr>
            <p:ph type="title"/>
          </p:nvPr>
        </p:nvSpPr>
        <p:spPr>
          <a:xfrm>
            <a:off x="209049" y="161925"/>
            <a:ext cx="3521122" cy="2769961"/>
          </a:xfrm>
        </p:spPr>
        <p:txBody>
          <a:bodyPr/>
          <a:lstStyle/>
          <a:p>
            <a:r>
              <a:rPr lang="en-US" dirty="0"/>
              <a:t>Majority Logic within the AND Gate</a:t>
            </a:r>
            <a:endParaRPr lang="en-ZA" dirty="0"/>
          </a:p>
        </p:txBody>
      </p:sp>
      <p:pic>
        <p:nvPicPr>
          <p:cNvPr id="5" name="Content Placeholder 4">
            <a:extLst>
              <a:ext uri="{FF2B5EF4-FFF2-40B4-BE49-F238E27FC236}">
                <a16:creationId xmlns:a16="http://schemas.microsoft.com/office/drawing/2014/main" id="{C2FE64B6-C62C-F1E7-FB54-8DA8416D88B6}"/>
              </a:ext>
            </a:extLst>
          </p:cNvPr>
          <p:cNvPicPr>
            <a:picLocks noGrp="1" noChangeAspect="1"/>
          </p:cNvPicPr>
          <p:nvPr>
            <p:ph idx="1"/>
          </p:nvPr>
        </p:nvPicPr>
        <p:blipFill>
          <a:blip r:embed="rId4"/>
          <a:stretch>
            <a:fillRect/>
          </a:stretch>
        </p:blipFill>
        <p:spPr>
          <a:xfrm>
            <a:off x="3730171" y="161925"/>
            <a:ext cx="8252780" cy="4750923"/>
          </a:xfrm>
        </p:spPr>
      </p:pic>
      <p:pic>
        <p:nvPicPr>
          <p:cNvPr id="7" name="Picture 6">
            <a:extLst>
              <a:ext uri="{FF2B5EF4-FFF2-40B4-BE49-F238E27FC236}">
                <a16:creationId xmlns:a16="http://schemas.microsoft.com/office/drawing/2014/main" id="{AB4BF3F9-2E03-CA13-9470-2E9C02719FD5}"/>
              </a:ext>
            </a:extLst>
          </p:cNvPr>
          <p:cNvPicPr>
            <a:picLocks noChangeAspect="1"/>
          </p:cNvPicPr>
          <p:nvPr/>
        </p:nvPicPr>
        <p:blipFill>
          <a:blip r:embed="rId5"/>
          <a:stretch>
            <a:fillRect/>
          </a:stretch>
        </p:blipFill>
        <p:spPr>
          <a:xfrm>
            <a:off x="3048680" y="4912848"/>
            <a:ext cx="8381320" cy="1933845"/>
          </a:xfrm>
          <a:prstGeom prst="rect">
            <a:avLst/>
          </a:prstGeom>
        </p:spPr>
      </p:pic>
      <p:pic>
        <p:nvPicPr>
          <p:cNvPr id="8" name="Content Placeholder 4" descr="A diagram of a circuit&#10;&#10;Description automatically generated">
            <a:extLst>
              <a:ext uri="{FF2B5EF4-FFF2-40B4-BE49-F238E27FC236}">
                <a16:creationId xmlns:a16="http://schemas.microsoft.com/office/drawing/2014/main" id="{F3B36F88-7A5D-F5D0-DEDA-CFCF47CFBC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267916"/>
            <a:ext cx="3605436" cy="2370574"/>
          </a:xfrm>
          <a:prstGeom prst="rect">
            <a:avLst/>
          </a:prstGeom>
        </p:spPr>
      </p:pic>
      <p:cxnSp>
        <p:nvCxnSpPr>
          <p:cNvPr id="10" name="Straight Connector 9">
            <a:extLst>
              <a:ext uri="{FF2B5EF4-FFF2-40B4-BE49-F238E27FC236}">
                <a16:creationId xmlns:a16="http://schemas.microsoft.com/office/drawing/2014/main" id="{8A42F4E9-E15C-F575-8B55-309736913A9F}"/>
              </a:ext>
            </a:extLst>
          </p:cNvPr>
          <p:cNvCxnSpPr>
            <a:cxnSpLocks/>
          </p:cNvCxnSpPr>
          <p:nvPr/>
        </p:nvCxnSpPr>
        <p:spPr>
          <a:xfrm>
            <a:off x="4821382" y="429490"/>
            <a:ext cx="0" cy="591589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Connector 10">
            <a:extLst>
              <a:ext uri="{FF2B5EF4-FFF2-40B4-BE49-F238E27FC236}">
                <a16:creationId xmlns:a16="http://schemas.microsoft.com/office/drawing/2014/main" id="{55E707ED-7218-CC7C-9B5A-E24B99982F3B}"/>
              </a:ext>
            </a:extLst>
          </p:cNvPr>
          <p:cNvCxnSpPr>
            <a:cxnSpLocks/>
          </p:cNvCxnSpPr>
          <p:nvPr/>
        </p:nvCxnSpPr>
        <p:spPr>
          <a:xfrm>
            <a:off x="5292435" y="527697"/>
            <a:ext cx="0" cy="580260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CBA5703F-A01E-03D2-E5D5-4983234F4284}"/>
              </a:ext>
            </a:extLst>
          </p:cNvPr>
          <p:cNvCxnSpPr>
            <a:cxnSpLocks/>
          </p:cNvCxnSpPr>
          <p:nvPr/>
        </p:nvCxnSpPr>
        <p:spPr>
          <a:xfrm>
            <a:off x="5805054" y="429491"/>
            <a:ext cx="0" cy="601287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 name="Straight Connector 2">
            <a:extLst>
              <a:ext uri="{FF2B5EF4-FFF2-40B4-BE49-F238E27FC236}">
                <a16:creationId xmlns:a16="http://schemas.microsoft.com/office/drawing/2014/main" id="{0C41E0F2-2D39-15F7-44C1-4D40C1190A5A}"/>
              </a:ext>
            </a:extLst>
          </p:cNvPr>
          <p:cNvCxnSpPr>
            <a:cxnSpLocks/>
          </p:cNvCxnSpPr>
          <p:nvPr/>
        </p:nvCxnSpPr>
        <p:spPr>
          <a:xfrm>
            <a:off x="6816436" y="429491"/>
            <a:ext cx="0" cy="591589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5" name="Audio 24">
            <a:hlinkClick r:id="" action="ppaction://media"/>
            <a:extLst>
              <a:ext uri="{FF2B5EF4-FFF2-40B4-BE49-F238E27FC236}">
                <a16:creationId xmlns:a16="http://schemas.microsoft.com/office/drawing/2014/main" id="{16E5A9F3-444D-E61F-3DFF-2D12E33EDEC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81282477"/>
      </p:ext>
    </p:extLst>
  </p:cSld>
  <p:clrMapOvr>
    <a:masterClrMapping/>
  </p:clrMapOvr>
  <mc:AlternateContent xmlns:mc="http://schemas.openxmlformats.org/markup-compatibility/2006">
    <mc:Choice xmlns:p14="http://schemas.microsoft.com/office/powerpoint/2010/main" Requires="p14">
      <p:transition spd="slow" p14:dur="2000" advTm="25175"/>
    </mc:Choice>
    <mc:Fallback>
      <p:transition spd="slow" advTm="251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extLst>
    <p:ext uri="{3A86A75C-4F4B-4683-9AE1-C65F6400EC91}">
      <p14:laserTraceLst xmlns:p14="http://schemas.microsoft.com/office/powerpoint/2010/main">
        <p14:tracePtLst>
          <p14:tracePt t="229" x="1181100" y="3149600"/>
          <p14:tracePt t="246" x="1203325" y="3128963"/>
          <p14:tracePt t="253" x="1265238" y="3108325"/>
          <p14:tracePt t="261" x="1285875" y="3087688"/>
          <p14:tracePt t="266" x="1327150" y="3087688"/>
          <p14:tracePt t="278" x="1409700" y="3046413"/>
          <p14:tracePt t="282" x="1450975" y="3024188"/>
          <p14:tracePt t="294" x="1535113" y="2982913"/>
          <p14:tracePt t="296" x="1597025" y="2962275"/>
          <p14:tracePt t="310" x="1617663" y="2962275"/>
          <p14:tracePt t="312" x="1658938" y="2962275"/>
          <p14:tracePt t="327" x="1658938" y="2941638"/>
          <p14:tracePt t="329" x="1679575" y="2941638"/>
          <p14:tracePt t="344" x="1720850" y="2921000"/>
          <p14:tracePt t="360" x="1741488" y="2921000"/>
          <p14:tracePt t="362" x="1762125" y="2900363"/>
          <p14:tracePt t="377" x="1824038" y="2900363"/>
          <p14:tracePt t="394" x="1887538" y="2859088"/>
          <p14:tracePt t="412" x="1949450" y="2817813"/>
          <p14:tracePt t="427" x="2032000" y="2797175"/>
          <p14:tracePt t="451" x="2052638" y="2797175"/>
          <p14:tracePt t="748" x="2073275" y="2817813"/>
          <p14:tracePt t="752" x="2073275" y="2838450"/>
          <p14:tracePt t="765" x="2093913" y="2900363"/>
          <p14:tracePt t="778" x="2114550" y="2921000"/>
          <p14:tracePt t="796" x="2114550" y="2941638"/>
          <p14:tracePt t="1192" x="2135188" y="2941638"/>
          <p14:tracePt t="1210" x="2155825" y="2941638"/>
          <p14:tracePt t="1212" x="2176463" y="2941638"/>
          <p14:tracePt t="1222" x="2197100" y="2941638"/>
          <p14:tracePt t="1243" x="2239963" y="2921000"/>
          <p14:tracePt t="1271" x="2260600" y="2900363"/>
          <p14:tracePt t="1287" x="2281238" y="2900363"/>
          <p14:tracePt t="1306" x="2301875" y="2900363"/>
          <p14:tracePt t="1319" x="2322513" y="2879725"/>
          <p14:tracePt t="1334" x="2343150" y="2879725"/>
          <p14:tracePt t="1345" x="2384425" y="2879725"/>
          <p14:tracePt t="1362" x="2466975" y="2859088"/>
          <p14:tracePt t="1378" x="2551113" y="2859088"/>
          <p14:tracePt t="1394" x="2613025" y="2838450"/>
          <p14:tracePt t="1411" x="2633663" y="2838450"/>
          <p14:tracePt t="1428" x="2674938" y="2838450"/>
          <p14:tracePt t="1430" x="2695575" y="2838450"/>
          <p14:tracePt t="1446" x="2716213" y="2838450"/>
          <p14:tracePt t="1462" x="2757488" y="2817813"/>
          <p14:tracePt t="1478" x="2778125" y="2797175"/>
          <p14:tracePt t="1495" x="2798763" y="2797175"/>
          <p14:tracePt t="1511" x="2798763" y="2776538"/>
          <p14:tracePt t="1527" x="2819400" y="2776538"/>
          <p14:tracePt t="1544" x="2840038" y="2755900"/>
          <p14:tracePt t="1560" x="2860675" y="2755900"/>
          <p14:tracePt t="1888" x="2882900" y="2735263"/>
          <p14:tracePt t="1909" x="2903538" y="2735263"/>
          <p14:tracePt t="1919" x="2903538" y="2714625"/>
          <p14:tracePt t="1935" x="2903538" y="2693988"/>
          <p14:tracePt t="3763" x="2944813" y="2693988"/>
          <p14:tracePt t="3777" x="2986088" y="2673350"/>
          <p14:tracePt t="3782" x="3006725" y="2652713"/>
          <p14:tracePt t="3795" x="3068638" y="2652713"/>
          <p14:tracePt t="3799" x="3109913" y="2632075"/>
          <p14:tracePt t="3811" x="3130550" y="2609850"/>
          <p14:tracePt t="3814" x="3171825" y="2609850"/>
          <p14:tracePt t="3827" x="3213100" y="2589213"/>
          <p14:tracePt t="3844" x="3255963" y="2568575"/>
          <p14:tracePt t="3846" x="3276600" y="2547938"/>
          <p14:tracePt t="3863" x="3338513" y="2547938"/>
          <p14:tracePt t="3879" x="3379788" y="2506663"/>
          <p14:tracePt t="3894" x="3441700" y="2486025"/>
          <p14:tracePt t="3910" x="3503613" y="2465388"/>
          <p14:tracePt t="3926" x="3608388" y="2424113"/>
          <p14:tracePt t="3944" x="3690938" y="2382838"/>
          <p14:tracePt t="3960" x="3773488" y="2341563"/>
          <p14:tracePt t="3977" x="3856038" y="2300288"/>
          <p14:tracePt t="3994" x="3940175" y="2238375"/>
          <p14:tracePt t="4010" x="3981450" y="2238375"/>
          <p14:tracePt t="4027" x="4002088" y="2216150"/>
          <p14:tracePt t="4044" x="4002088" y="2195513"/>
          <p14:tracePt t="4060" x="4022725" y="2174875"/>
          <p14:tracePt t="4077" x="4043363" y="2154238"/>
          <p14:tracePt t="4094" x="4105275" y="2133600"/>
          <p14:tracePt t="4110" x="4187825" y="2051050"/>
          <p14:tracePt t="4127" x="4208463" y="2030413"/>
          <p14:tracePt t="4143" x="4251325" y="1989138"/>
          <p14:tracePt t="4162" x="4271963" y="1989138"/>
          <p14:tracePt t="4177" x="4292600" y="1989138"/>
          <p14:tracePt t="4178" x="4313238" y="1968500"/>
          <p14:tracePt t="4194" x="4354513" y="1968500"/>
          <p14:tracePt t="4210" x="4395788" y="1947863"/>
          <p14:tracePt t="4226" x="4457700" y="1927225"/>
          <p14:tracePt t="4244" x="4560888" y="1885950"/>
          <p14:tracePt t="4245" x="4624388" y="1885950"/>
          <p14:tracePt t="4260" x="4686300" y="1865313"/>
          <p14:tracePt t="4262" x="4768850" y="1865313"/>
          <p14:tracePt t="4277" x="4851400" y="1865313"/>
          <p14:tracePt t="4278" x="4914900" y="1844675"/>
          <p14:tracePt t="4294" x="5080000" y="1844675"/>
          <p14:tracePt t="4310" x="5308600" y="1844675"/>
          <p14:tracePt t="4326" x="5702300" y="1844675"/>
          <p14:tracePt t="4344" x="6034088" y="1844675"/>
          <p14:tracePt t="4360" x="6448425" y="1844675"/>
          <p14:tracePt t="4377" x="6842125" y="1906588"/>
          <p14:tracePt t="4393" x="7256463" y="1947863"/>
          <p14:tracePt t="4411" x="7672388" y="2009775"/>
          <p14:tracePt t="4427" x="7983538" y="2051050"/>
          <p14:tracePt t="4444" x="8251825" y="2071688"/>
          <p14:tracePt t="4461" x="8439150" y="2092325"/>
          <p14:tracePt t="4478" x="8583613" y="2092325"/>
          <p14:tracePt t="4494" x="8750300" y="2092325"/>
          <p14:tracePt t="4510" x="8915400" y="2092325"/>
          <p14:tracePt t="4527" x="9082088" y="2092325"/>
          <p14:tracePt t="4544" x="9226550" y="2092325"/>
          <p14:tracePt t="4560" x="9331325" y="2092325"/>
          <p14:tracePt t="4577" x="9413875" y="2092325"/>
          <p14:tracePt t="4594" x="9537700" y="2092325"/>
          <p14:tracePt t="4596" x="9620250" y="2092325"/>
          <p14:tracePt t="4610" x="9725025" y="2092325"/>
          <p14:tracePt t="4612" x="9848850" y="2092325"/>
          <p14:tracePt t="4628" x="10118725" y="2092325"/>
          <p14:tracePt t="4644" x="10304463" y="2092325"/>
          <p14:tracePt t="4661" x="10388600" y="2092325"/>
          <p14:tracePt t="4677" x="10450513" y="2092325"/>
          <p14:tracePt t="4694" x="10512425" y="2092325"/>
          <p14:tracePt t="4696" x="10533063" y="2092325"/>
          <p14:tracePt t="4712" x="10594975" y="2092325"/>
          <p14:tracePt t="4727" x="10699750" y="2092325"/>
          <p14:tracePt t="4728" x="10761663" y="2092325"/>
          <p14:tracePt t="4744" x="10844213" y="2092325"/>
          <p14:tracePt t="4760" x="10864850" y="2092325"/>
          <p14:tracePt t="4761" x="10885488" y="2092325"/>
          <p14:tracePt t="4777" x="10926763" y="2092325"/>
          <p14:tracePt t="4794" x="11031538" y="2174875"/>
          <p14:tracePt t="4810" x="11155363" y="2279650"/>
          <p14:tracePt t="4827" x="11279188" y="2320925"/>
          <p14:tracePt t="4843" x="11425238" y="2403475"/>
          <p14:tracePt t="4860" x="11528425" y="2465388"/>
          <p14:tracePt t="4877" x="11549063" y="2486025"/>
          <p14:tracePt t="4900" x="11549063" y="2506663"/>
          <p14:tracePt t="4915" x="11549063" y="2527300"/>
          <p14:tracePt t="4931" x="11549063" y="2568575"/>
          <p14:tracePt t="4943" x="11528425" y="2589213"/>
          <p14:tracePt t="4960" x="11466513" y="2632075"/>
          <p14:tracePt t="4977" x="11279188" y="2714625"/>
          <p14:tracePt t="4994" x="11114088" y="2755900"/>
          <p14:tracePt t="5010" x="10864850" y="2797175"/>
          <p14:tracePt t="5012" x="10720388" y="2838450"/>
          <p14:tracePt t="5027" x="10594975" y="2859088"/>
          <p14:tracePt t="5028" x="10450513" y="2879725"/>
          <p14:tracePt t="5044" x="10160000" y="2941638"/>
          <p14:tracePt t="5060" x="9848850" y="2982913"/>
          <p14:tracePt t="5077" x="9517063" y="3024188"/>
          <p14:tracePt t="5094" x="9185275" y="3046413"/>
          <p14:tracePt t="5096" x="8978900" y="3087688"/>
          <p14:tracePt t="5110" x="8770938" y="3087688"/>
          <p14:tracePt t="5112" x="8562975" y="3108325"/>
          <p14:tracePt t="5127" x="8377238" y="3108325"/>
          <p14:tracePt t="5128" x="8169275" y="3128963"/>
          <p14:tracePt t="5144" x="7713663" y="3128963"/>
          <p14:tracePt t="5161" x="7277100" y="3128963"/>
          <p14:tracePt t="5177" x="6862763" y="3128963"/>
          <p14:tracePt t="5194" x="6469063" y="3128963"/>
          <p14:tracePt t="5210" x="6075363" y="3128963"/>
          <p14:tracePt t="5227" x="5702300" y="3128963"/>
          <p14:tracePt t="5244" x="5329238" y="3087688"/>
          <p14:tracePt t="5260" x="4997450" y="3024188"/>
          <p14:tracePt t="5277" x="4686300" y="2982913"/>
          <p14:tracePt t="5294" x="4437063" y="2941638"/>
          <p14:tracePt t="5310" x="4271963" y="2921000"/>
          <p14:tracePt t="5327" x="4187825" y="2859088"/>
          <p14:tracePt t="5343" x="4084638" y="2838450"/>
          <p14:tracePt t="5360" x="3940175" y="2817813"/>
          <p14:tracePt t="5377" x="3773488" y="2797175"/>
          <p14:tracePt t="5394" x="3649663" y="2755900"/>
          <p14:tracePt t="5396" x="3608388" y="2735263"/>
          <p14:tracePt t="5410" x="3524250" y="2714625"/>
          <p14:tracePt t="5412" x="3503613" y="2693988"/>
          <p14:tracePt t="5427" x="3462338" y="2673350"/>
          <p14:tracePt t="5428" x="3441700" y="2673350"/>
          <p14:tracePt t="5444" x="3441700" y="2632075"/>
          <p14:tracePt t="5460" x="3441700" y="2568575"/>
          <p14:tracePt t="5476" x="3462338" y="2465388"/>
          <p14:tracePt t="5494" x="3503613" y="2424113"/>
          <p14:tracePt t="5496" x="3567113" y="2362200"/>
          <p14:tracePt t="5510" x="3587750" y="2362200"/>
          <p14:tracePt t="5512" x="3629025" y="2341563"/>
          <p14:tracePt t="5527" x="3690938" y="2341563"/>
          <p14:tracePt t="5529" x="3752850" y="2300288"/>
          <p14:tracePt t="5544" x="3835400" y="2259013"/>
          <p14:tracePt t="5560" x="3919538" y="2195513"/>
          <p14:tracePt t="5576" x="4002088" y="2174875"/>
          <p14:tracePt t="5593" x="4146550" y="2112963"/>
          <p14:tracePt t="5610" x="4271963" y="2030413"/>
          <p14:tracePt t="5626" x="4478338" y="1947863"/>
          <p14:tracePt t="5643" x="4665663" y="1885950"/>
          <p14:tracePt t="5660" x="4810125" y="1824038"/>
          <p14:tracePt t="5677" x="4976813" y="1781175"/>
          <p14:tracePt t="5693" x="5100638" y="1760538"/>
          <p14:tracePt t="5710" x="5287963" y="1719263"/>
          <p14:tracePt t="5727" x="5494338" y="1719263"/>
          <p14:tracePt t="5744" x="5619750" y="1719263"/>
          <p14:tracePt t="5760" x="5784850" y="1719263"/>
          <p14:tracePt t="5777" x="6034088" y="1719263"/>
          <p14:tracePt t="5794" x="6240463" y="1739900"/>
          <p14:tracePt t="5810" x="6489700" y="1781175"/>
          <p14:tracePt t="5812" x="6656388" y="1801813"/>
          <p14:tracePt t="5827" x="6821488" y="1824038"/>
          <p14:tracePt t="5828" x="7008813" y="1824038"/>
          <p14:tracePt t="5844" x="7340600" y="1865313"/>
          <p14:tracePt t="5860" x="7734300" y="1865313"/>
          <p14:tracePt t="5877" x="8066088" y="1865313"/>
          <p14:tracePt t="5894" x="8480425" y="1865313"/>
          <p14:tracePt t="5910" x="8915400" y="1906588"/>
          <p14:tracePt t="5912" x="9102725" y="1906588"/>
          <p14:tracePt t="5927" x="9309100" y="1906588"/>
          <p14:tracePt t="5928" x="9517063" y="1906588"/>
          <p14:tracePt t="5943" x="9683750" y="1906588"/>
          <p14:tracePt t="5945" x="9848850" y="1906588"/>
          <p14:tracePt t="5960" x="10015538" y="1906588"/>
          <p14:tracePt t="5962" x="10139363" y="1906588"/>
          <p14:tracePt t="5976" x="10325100" y="1906588"/>
          <p14:tracePt t="5994" x="10429875" y="1906588"/>
          <p14:tracePt t="6010" x="10450513" y="1906588"/>
          <p14:tracePt t="6027" x="10471150" y="1906588"/>
          <p14:tracePt t="6044" x="10491788" y="1906588"/>
          <p14:tracePt t="6102" x="10512425" y="1906588"/>
          <p14:tracePt t="6118" x="10553700" y="1906588"/>
          <p14:tracePt t="6121" x="10615613" y="1947863"/>
          <p14:tracePt t="6134" x="10720388" y="2009775"/>
          <p14:tracePt t="6144" x="10741025" y="2030413"/>
          <p14:tracePt t="6160" x="10844213" y="2133600"/>
          <p14:tracePt t="6177" x="10864850" y="2154238"/>
          <p14:tracePt t="6194" x="10885488" y="2174875"/>
          <p14:tracePt t="6210" x="10885488" y="2216150"/>
          <p14:tracePt t="6227" x="10885488" y="2259013"/>
          <p14:tracePt t="6244" x="10885488" y="2300288"/>
          <p14:tracePt t="6262" x="10885488" y="2362200"/>
          <p14:tracePt t="6277" x="10885488" y="2382838"/>
          <p14:tracePt t="6278" x="10885488" y="2403475"/>
          <p14:tracePt t="6294" x="10844213" y="2444750"/>
          <p14:tracePt t="6310" x="10844213" y="2465388"/>
          <p14:tracePt t="6311" x="10782300" y="2486025"/>
          <p14:tracePt t="6326" x="10636250" y="2547938"/>
          <p14:tracePt t="6343" x="10429875" y="2632075"/>
          <p14:tracePt t="6360" x="10283825" y="2673350"/>
          <p14:tracePt t="6362" x="10180638" y="2693988"/>
          <p14:tracePt t="6377" x="10056813" y="2714625"/>
          <p14:tracePt t="6378" x="9931400" y="2735263"/>
          <p14:tracePt t="6394" x="9663113" y="2755900"/>
          <p14:tracePt t="6410" x="9517063" y="2776538"/>
          <p14:tracePt t="6411" x="9413875" y="2776538"/>
          <p14:tracePt t="6426" x="9144000" y="2797175"/>
          <p14:tracePt t="6443" x="8853488" y="2817813"/>
          <p14:tracePt t="6461" x="8562975" y="2817813"/>
          <p14:tracePt t="6476" x="8251825" y="2817813"/>
          <p14:tracePt t="6494" x="7858125" y="2817813"/>
          <p14:tracePt t="6510" x="7526338" y="2817813"/>
          <p14:tracePt t="6527" x="7256463" y="2817813"/>
          <p14:tracePt t="6544" x="6988175" y="2817813"/>
          <p14:tracePt t="6560" x="6780213" y="2817813"/>
          <p14:tracePt t="6577" x="6615113" y="2817813"/>
          <p14:tracePt t="6594" x="6407150" y="2817813"/>
          <p14:tracePt t="6610" x="6157913" y="2817813"/>
          <p14:tracePt t="6627" x="5908675" y="2797175"/>
          <p14:tracePt t="6643" x="5640388" y="2776538"/>
          <p14:tracePt t="6660" x="5391150" y="2735263"/>
          <p14:tracePt t="6662" x="5287963" y="2735263"/>
          <p14:tracePt t="6677" x="5203825" y="2714625"/>
          <p14:tracePt t="6678" x="5100638" y="2693988"/>
          <p14:tracePt t="6694" x="4892675" y="2652713"/>
          <p14:tracePt t="6710" x="4810125" y="2652713"/>
          <p14:tracePt t="6711" x="4768850" y="2632075"/>
          <p14:tracePt t="6726" x="4624388" y="2568575"/>
          <p14:tracePt t="6744" x="4540250" y="2527300"/>
          <p14:tracePt t="6760" x="4498975" y="2527300"/>
          <p14:tracePt t="6762" x="4498975" y="2506663"/>
          <p14:tracePt t="6776" x="4478338" y="2486025"/>
          <p14:tracePt t="6810" x="4478338" y="2444750"/>
          <p14:tracePt t="6822" x="4478338" y="2424113"/>
          <p14:tracePt t="6826" x="4498975" y="2403475"/>
          <p14:tracePt t="6844" x="4540250" y="2382838"/>
          <p14:tracePt t="6860" x="4603750" y="2300288"/>
          <p14:tracePt t="6877" x="4748213" y="2216150"/>
          <p14:tracePt t="6894" x="4914900" y="2174875"/>
          <p14:tracePt t="6910" x="5141913" y="2071688"/>
          <p14:tracePt t="6927" x="5245100" y="2030413"/>
          <p14:tracePt t="6944" x="5514975" y="1968500"/>
          <p14:tracePt t="6960" x="5867400" y="1927225"/>
          <p14:tracePt t="6977" x="6261100" y="1865313"/>
          <p14:tracePt t="6993" x="6697663" y="1865313"/>
          <p14:tracePt t="7010" x="7194550" y="1865313"/>
          <p14:tracePt t="7027" x="7631113" y="1865313"/>
          <p14:tracePt t="7043" x="8004175" y="1906588"/>
          <p14:tracePt t="7060" x="8251825" y="1947863"/>
          <p14:tracePt t="7077" x="8397875" y="1968500"/>
          <p14:tracePt t="7078" x="8418513" y="1989138"/>
          <p14:tracePt t="7094" x="8480425" y="2009775"/>
          <p14:tracePt t="7095" x="8501063" y="2009775"/>
          <p14:tracePt t="7110" x="8542338" y="2009775"/>
          <p14:tracePt t="7111" x="8624888" y="2030413"/>
          <p14:tracePt t="7126" x="8812213" y="2112963"/>
          <p14:tracePt t="7143" x="8936038" y="2133600"/>
          <p14:tracePt t="7160" x="9185275" y="2174875"/>
          <p14:tracePt t="7162" x="9351963" y="2216150"/>
          <p14:tracePt t="7176" x="9496425" y="2238375"/>
          <p14:tracePt t="7178" x="9640888" y="2259013"/>
          <p14:tracePt t="7194" x="9910763" y="2300288"/>
          <p14:tracePt t="7210" x="10077450" y="2320925"/>
          <p14:tracePt t="7226" x="10221913" y="2341563"/>
          <p14:tracePt t="7244" x="10242550" y="2341563"/>
          <p14:tracePt t="7260" x="10304463" y="2341563"/>
          <p14:tracePt t="7277" x="10367963" y="2341563"/>
          <p14:tracePt t="7294" x="10450513" y="2279650"/>
          <p14:tracePt t="7310" x="10512425" y="2216150"/>
          <p14:tracePt t="7326" x="10533063" y="2195513"/>
          <p14:tracePt t="7343" x="10574338" y="2174875"/>
          <p14:tracePt t="7360" x="10636250" y="2133600"/>
          <p14:tracePt t="7376" x="10656888" y="2133600"/>
          <p14:tracePt t="7393" x="10699750" y="2112963"/>
          <p14:tracePt t="7410" x="10741025" y="2071688"/>
          <p14:tracePt t="7426" x="10802938" y="2030413"/>
          <p14:tracePt t="7443" x="10906125" y="1947863"/>
          <p14:tracePt t="7460" x="10947400" y="1885950"/>
          <p14:tracePt t="7462" x="10988675" y="1824038"/>
          <p14:tracePt t="7476" x="11010900" y="1760538"/>
          <p14:tracePt t="7478" x="11052175" y="1677988"/>
          <p14:tracePt t="7494" x="11052175" y="1657350"/>
          <p14:tracePt t="7496" x="11093450" y="1595438"/>
          <p14:tracePt t="7510" x="11114088" y="1533525"/>
          <p14:tracePt t="7526" x="11176000" y="1450975"/>
          <p14:tracePt t="7528" x="11196638" y="1387475"/>
          <p14:tracePt t="7544" x="11237913" y="1284288"/>
          <p14:tracePt t="7560" x="11258550" y="1263650"/>
          <p14:tracePt t="7561" x="11279188" y="1201738"/>
          <p14:tracePt t="7577" x="11299825" y="1119188"/>
          <p14:tracePt t="7594" x="11320463" y="1057275"/>
          <p14:tracePt t="7610" x="11320463" y="952500"/>
          <p14:tracePt t="7627" x="11320463" y="931863"/>
          <p14:tracePt t="7628" x="11320463" y="911225"/>
          <p14:tracePt t="7644" x="11258550" y="828675"/>
          <p14:tracePt t="7661" x="11176000" y="787400"/>
          <p14:tracePt t="7677" x="11072813" y="725488"/>
          <p14:tracePt t="7693" x="10885488" y="684213"/>
          <p14:tracePt t="7710" x="10741025" y="663575"/>
          <p14:tracePt t="7726" x="10450513" y="622300"/>
          <p14:tracePt t="7743" x="10201275" y="600075"/>
          <p14:tracePt t="7760" x="9931400" y="579438"/>
          <p14:tracePt t="7776" x="9663113" y="579438"/>
          <p14:tracePt t="7794" x="9434513" y="579438"/>
          <p14:tracePt t="7810" x="9144000" y="558800"/>
          <p14:tracePt t="7826" x="8874125" y="558800"/>
          <p14:tracePt t="7843" x="8583613" y="558800"/>
          <p14:tracePt t="7860" x="8251825" y="558800"/>
          <p14:tracePt t="7876" x="7920038" y="558800"/>
          <p14:tracePt t="7893" x="7567613" y="558800"/>
          <p14:tracePt t="7910" x="7235825" y="558800"/>
          <p14:tracePt t="7926" x="6904038" y="558800"/>
          <p14:tracePt t="7928" x="6738938" y="558800"/>
          <p14:tracePt t="7944" x="6407150" y="558800"/>
          <p14:tracePt t="7960" x="6240463" y="558800"/>
          <p14:tracePt t="7961" x="6075363" y="558800"/>
          <p14:tracePt t="7977" x="5805488" y="558800"/>
          <p14:tracePt t="7993" x="5494338" y="558800"/>
          <p14:tracePt t="8010" x="5121275" y="558800"/>
          <p14:tracePt t="8012" x="4935538" y="517525"/>
          <p14:tracePt t="8026" x="4748213" y="496888"/>
          <p14:tracePt t="8028" x="4583113" y="496888"/>
          <p14:tracePt t="8044" x="4292600" y="496888"/>
          <p14:tracePt t="8060" x="4146550" y="496888"/>
          <p14:tracePt t="8061" x="4043363" y="496888"/>
          <p14:tracePt t="8077" x="3898900" y="496888"/>
          <p14:tracePt t="8093" x="3856038" y="517525"/>
          <p14:tracePt t="8110" x="3773488" y="579438"/>
          <p14:tracePt t="8126" x="3752850" y="642938"/>
          <p14:tracePt t="8143" x="3752850" y="684213"/>
          <p14:tracePt t="8160" x="3752850" y="787400"/>
          <p14:tracePt t="8176" x="3773488" y="890588"/>
          <p14:tracePt t="8193" x="3919538" y="1036638"/>
          <p14:tracePt t="8210" x="4043363" y="1098550"/>
          <p14:tracePt t="8226" x="4333875" y="1181100"/>
          <p14:tracePt t="8244" x="4789488" y="1325563"/>
          <p14:tracePt t="8260" x="5287963" y="1408113"/>
          <p14:tracePt t="8276" x="5784850" y="1408113"/>
          <p14:tracePt t="8294" x="6240463" y="1408113"/>
          <p14:tracePt t="8296" x="6489700" y="1408113"/>
          <p14:tracePt t="8310" x="6718300" y="1387475"/>
          <p14:tracePt t="8312" x="6883400" y="1366838"/>
          <p14:tracePt t="8328" x="7173913" y="1304925"/>
          <p14:tracePt t="8345" x="7423150" y="1201738"/>
          <p14:tracePt t="8361" x="7713663" y="1077913"/>
          <p14:tracePt t="8377" x="7983538" y="973138"/>
          <p14:tracePt t="8394" x="8169275" y="890588"/>
          <p14:tracePt t="8410" x="8189913" y="849313"/>
          <p14:tracePt t="8426" x="8189913" y="828675"/>
          <p14:tracePt t="8428" x="8189913" y="808038"/>
          <p14:tracePt t="8444" x="8169275" y="766763"/>
          <p14:tracePt t="8460" x="8045450" y="725488"/>
          <p14:tracePt t="8477" x="7899400" y="704850"/>
          <p14:tracePt t="8493" x="7734300" y="684213"/>
          <p14:tracePt t="8510" x="7361238" y="663575"/>
          <p14:tracePt t="8526" x="6862763" y="663575"/>
          <p14:tracePt t="8543" x="6345238" y="663575"/>
          <p14:tracePt t="8560" x="5805488" y="663575"/>
          <p14:tracePt t="8577" x="5267325" y="808038"/>
          <p14:tracePt t="8593" x="4748213" y="973138"/>
          <p14:tracePt t="8610" x="4333875" y="1139825"/>
          <p14:tracePt t="8626" x="3940175" y="1366838"/>
          <p14:tracePt t="8643" x="3690938" y="1574800"/>
          <p14:tracePt t="8660" x="3524250" y="1801813"/>
          <p14:tracePt t="8677" x="3482975" y="2051050"/>
          <p14:tracePt t="8693" x="3462338" y="2279650"/>
          <p14:tracePt t="8710" x="3462338" y="2465388"/>
          <p14:tracePt t="8712" x="3462338" y="2568575"/>
          <p14:tracePt t="8726" x="3462338" y="2652713"/>
          <p14:tracePt t="8728" x="3462338" y="2735263"/>
          <p14:tracePt t="8744" x="3462338" y="2879725"/>
          <p14:tracePt t="8760" x="3462338" y="2941638"/>
          <p14:tracePt t="8761" x="3482975" y="3024188"/>
          <p14:tracePt t="8776" x="3544888" y="3190875"/>
          <p14:tracePt t="8794" x="3649663" y="3314700"/>
          <p14:tracePt t="8796" x="3670300" y="3335338"/>
          <p14:tracePt t="8810" x="3670300" y="3355975"/>
          <p14:tracePt t="8812" x="3752850" y="3417888"/>
          <p14:tracePt t="8827" x="3773488" y="3440113"/>
          <p14:tracePt t="8828" x="3856038" y="3481388"/>
          <p14:tracePt t="8844" x="4064000" y="3563938"/>
          <p14:tracePt t="8860" x="4271963" y="3646488"/>
          <p14:tracePt t="8877" x="4498975" y="3729038"/>
          <p14:tracePt t="8895" x="4665663" y="3790950"/>
          <p14:tracePt t="8910" x="4956175" y="3875088"/>
          <p14:tracePt t="8928" x="5287963" y="3978275"/>
          <p14:tracePt t="8944" x="5702300" y="4040188"/>
          <p14:tracePt t="8961" x="6075363" y="4102100"/>
          <p14:tracePt t="8977" x="6427788" y="4164013"/>
          <p14:tracePt t="8994" x="6759575" y="4205288"/>
          <p14:tracePt t="9010" x="7112000" y="4225925"/>
          <p14:tracePt t="9027" x="7485063" y="4248150"/>
          <p14:tracePt t="9044" x="7754938" y="4248150"/>
          <p14:tracePt t="9060" x="8024813" y="4248150"/>
          <p14:tracePt t="9077" x="8189913" y="4248150"/>
          <p14:tracePt t="9094" x="8335963" y="4248150"/>
          <p14:tracePt t="9110" x="8501063" y="4205288"/>
          <p14:tracePt t="9126" x="8688388" y="4164013"/>
          <p14:tracePt t="9144" x="8832850" y="4122738"/>
          <p14:tracePt t="9146" x="8894763" y="4102100"/>
          <p14:tracePt t="9160" x="8936038" y="4060825"/>
          <p14:tracePt t="9162" x="8936038" y="4040188"/>
          <p14:tracePt t="9176" x="8956675" y="3998913"/>
          <p14:tracePt t="9178" x="8956675" y="3978275"/>
          <p14:tracePt t="9194" x="8936038" y="3854450"/>
          <p14:tracePt t="9210" x="8915400" y="3833813"/>
          <p14:tracePt t="9212" x="8853488" y="3770313"/>
          <p14:tracePt t="9226" x="8709025" y="3687763"/>
          <p14:tracePt t="9244" x="8542338" y="3605213"/>
          <p14:tracePt t="9246" x="8439150" y="3563938"/>
          <p14:tracePt t="9260" x="8293100" y="3522663"/>
          <p14:tracePt t="9262" x="8128000" y="3460750"/>
          <p14:tracePt t="9277" x="7920038" y="3417888"/>
          <p14:tracePt t="9278" x="7713663" y="3355975"/>
          <p14:tracePt t="9293" x="7299325" y="3314700"/>
          <p14:tracePt t="9310" x="7112000" y="3314700"/>
          <p14:tracePt t="9311" x="6904038" y="3314700"/>
          <p14:tracePt t="9326" x="6572250" y="3314700"/>
          <p14:tracePt t="9343" x="6303963" y="3314700"/>
          <p14:tracePt t="9360" x="6096000" y="3314700"/>
          <p14:tracePt t="9376" x="5908675" y="3355975"/>
          <p14:tracePt t="9393" x="5702300" y="3440113"/>
          <p14:tracePt t="9410" x="5535613" y="3543300"/>
          <p14:tracePt t="9426" x="5391150" y="3667125"/>
          <p14:tracePt t="9443" x="5349875" y="3749675"/>
          <p14:tracePt t="9460" x="5349875" y="3811588"/>
          <p14:tracePt t="9476" x="5349875" y="3875088"/>
          <p14:tracePt t="9494" x="5349875" y="3978275"/>
          <p14:tracePt t="9510" x="5349875" y="4060825"/>
          <p14:tracePt t="9526" x="5432425" y="4122738"/>
          <p14:tracePt t="9544" x="5576888" y="4205288"/>
          <p14:tracePt t="9546" x="5640388" y="4225925"/>
          <p14:tracePt t="9560" x="5722938" y="4268788"/>
          <p14:tracePt t="9577" x="6199188" y="4330700"/>
          <p14:tracePt t="9594" x="6592888" y="4330700"/>
          <p14:tracePt t="9610" x="6800850" y="4330700"/>
          <p14:tracePt t="9611" x="6988175" y="4330700"/>
          <p14:tracePt t="9627" x="7402513" y="4330700"/>
          <p14:tracePt t="9643" x="7775575" y="4310063"/>
          <p14:tracePt t="9660" x="8024813" y="4225925"/>
          <p14:tracePt t="9676" x="8189913" y="4143375"/>
          <p14:tracePt t="9678" x="8231188" y="4122738"/>
          <p14:tracePt t="9694" x="8272463" y="4019550"/>
          <p14:tracePt t="9710" x="8272463" y="3998913"/>
          <p14:tracePt t="9712" x="8293100" y="3957638"/>
          <p14:tracePt t="9726" x="8293100" y="3916363"/>
          <p14:tracePt t="9743" x="8293100" y="3811588"/>
          <p14:tracePt t="9760" x="8189913" y="3687763"/>
          <p14:tracePt t="9776" x="7962900" y="3563938"/>
          <p14:tracePt t="9794" x="7796213" y="3502025"/>
          <p14:tracePt t="9810" x="7526338" y="3440113"/>
          <p14:tracePt t="9827" x="7153275" y="3417888"/>
          <p14:tracePt t="9843" x="6759575" y="3417888"/>
          <p14:tracePt t="9860" x="6407150" y="3460750"/>
          <p14:tracePt t="9877" x="6157913" y="3543300"/>
          <p14:tracePt t="9894" x="5930900" y="3687763"/>
          <p14:tracePt t="9910" x="5784850" y="3854450"/>
          <p14:tracePt t="9926" x="5743575" y="3978275"/>
          <p14:tracePt t="9943" x="5743575" y="4102100"/>
          <p14:tracePt t="9946" x="5743575" y="4122738"/>
          <p14:tracePt t="9961" x="5743575" y="4184650"/>
          <p14:tracePt t="9962" x="5743575" y="4205288"/>
          <p14:tracePt t="9977" x="5805488" y="4268788"/>
          <p14:tracePt t="9993" x="5972175" y="4289425"/>
          <p14:tracePt t="10010" x="6116638" y="4289425"/>
          <p14:tracePt t="10026" x="6303963" y="4248150"/>
          <p14:tracePt t="10043" x="6469063" y="4164013"/>
          <p14:tracePt t="10060" x="6615113" y="4040188"/>
          <p14:tracePt t="10076" x="6615113" y="3957638"/>
          <p14:tracePt t="10078" x="6592888" y="3895725"/>
          <p14:tracePt t="10094" x="6386513" y="3790950"/>
          <p14:tracePt t="10110" x="6324600" y="3790950"/>
          <p14:tracePt t="10111" x="6199188" y="3770313"/>
          <p14:tracePt t="10126" x="5805488" y="3729038"/>
          <p14:tracePt t="10143" x="5411788" y="3687763"/>
          <p14:tracePt t="10160" x="4956175" y="3687763"/>
          <p14:tracePt t="10176" x="4540250" y="3811588"/>
          <p14:tracePt t="10193" x="4229100" y="3978275"/>
          <p14:tracePt t="10210" x="4105275" y="4102100"/>
          <p14:tracePt t="10226" x="4084638" y="4205288"/>
          <p14:tracePt t="10244" x="4084638" y="4268788"/>
          <p14:tracePt t="10260" x="4084638" y="4289425"/>
          <p14:tracePt t="10276" x="4084638" y="4310063"/>
          <p14:tracePt t="10411" x="4105275" y="4289425"/>
          <p14:tracePt t="10460" x="4105275" y="4268788"/>
          <p14:tracePt t="10861" x="4084638" y="4268788"/>
          <p14:tracePt t="10892" x="4084638" y="4205288"/>
          <p14:tracePt t="10909" x="4084638" y="4164013"/>
          <p14:tracePt t="10915" x="4105275" y="4102100"/>
          <p14:tracePt t="10927" x="4125913" y="4060825"/>
          <p14:tracePt t="10930" x="4125913" y="3998913"/>
          <p14:tracePt t="10945" x="4146550" y="3833813"/>
          <p14:tracePt t="10962" x="4146550" y="3667125"/>
          <p14:tracePt t="10977" x="4146550" y="3522663"/>
          <p14:tracePt t="10994" x="4167188" y="3314700"/>
          <p14:tracePt t="11010" x="4187825" y="3108325"/>
          <p14:tracePt t="11027" x="4187825" y="2941638"/>
          <p14:tracePt t="11044" x="4208463" y="2755900"/>
          <p14:tracePt t="11060" x="4229100" y="2609850"/>
          <p14:tracePt t="11078" x="4251325" y="2465388"/>
          <p14:tracePt t="11094" x="4292600" y="2300288"/>
          <p14:tracePt t="11110" x="4313238" y="2238375"/>
          <p14:tracePt t="11127" x="4375150" y="2154238"/>
          <p14:tracePt t="11143" x="4416425" y="2071688"/>
          <p14:tracePt t="11160" x="4437063" y="2030413"/>
          <p14:tracePt t="11177" x="4478338" y="1968500"/>
          <p14:tracePt t="11193" x="4498975" y="1865313"/>
          <p14:tracePt t="11210" x="4560888" y="1760538"/>
          <p14:tracePt t="11212" x="4583113" y="1739900"/>
          <p14:tracePt t="11227" x="4603750" y="1698625"/>
          <p14:tracePt t="11229" x="4624388" y="1636713"/>
          <p14:tracePt t="11244" x="4645025" y="1554163"/>
          <p14:tracePt t="11260" x="4665663" y="1471613"/>
          <p14:tracePt t="11277" x="4686300" y="1346200"/>
          <p14:tracePt t="11294" x="4727575" y="1222375"/>
          <p14:tracePt t="11296" x="4748213" y="1181100"/>
          <p14:tracePt t="11310" x="4768850" y="1098550"/>
          <p14:tracePt t="11312" x="4789488" y="1057275"/>
          <p14:tracePt t="11327" x="4851400" y="973138"/>
          <p14:tracePt t="11344" x="4935538" y="869950"/>
          <p14:tracePt t="11360" x="4956175" y="787400"/>
          <p14:tracePt t="11376" x="4976813" y="725488"/>
          <p14:tracePt t="11393" x="4997450" y="704850"/>
          <p14:tracePt t="11410" x="5018088" y="663575"/>
          <p14:tracePt t="11426" x="5018088" y="622300"/>
          <p14:tracePt t="11452" x="5018088" y="579438"/>
          <p14:tracePt t="11460" x="5018088" y="558800"/>
          <p14:tracePt t="11483" x="5018088" y="538163"/>
          <p14:tracePt t="11580" x="5018088" y="517525"/>
          <p14:tracePt t="11612" x="4997450" y="517525"/>
          <p14:tracePt t="11616" x="4976813" y="517525"/>
          <p14:tracePt t="11709" x="4956175" y="517525"/>
          <p14:tracePt t="11725" x="4935538" y="517525"/>
          <p14:tracePt t="11729" x="4914900" y="538163"/>
          <p14:tracePt t="11745" x="4892675" y="579438"/>
          <p14:tracePt t="11761" x="4851400" y="642938"/>
          <p14:tracePt t="11777" x="4830763" y="746125"/>
          <p14:tracePt t="11794" x="4789488" y="828675"/>
          <p14:tracePt t="11810" x="4748213" y="890588"/>
          <p14:tracePt t="11826" x="4727575" y="973138"/>
          <p14:tracePt t="11844" x="4706938" y="1036638"/>
          <p14:tracePt t="11862" x="4686300" y="1077913"/>
          <p14:tracePt t="11876" x="4665663" y="1139825"/>
          <p14:tracePt t="11894" x="4665663" y="1181100"/>
          <p14:tracePt t="11910" x="4665663" y="1243013"/>
          <p14:tracePt t="11926" x="4665663" y="1325563"/>
          <p14:tracePt t="11943" x="4665663" y="1430338"/>
          <p14:tracePt t="11960" x="4686300" y="1533525"/>
          <p14:tracePt t="11976" x="4706938" y="1636713"/>
          <p14:tracePt t="11994" x="4727575" y="1739900"/>
          <p14:tracePt t="11996" x="4748213" y="1824038"/>
          <p14:tracePt t="12010" x="4748213" y="1865313"/>
          <p14:tracePt t="12012" x="4768850" y="1927225"/>
          <p14:tracePt t="12026" x="4768850" y="1968500"/>
          <p14:tracePt t="12043" x="4789488" y="2112963"/>
          <p14:tracePt t="12060" x="4830763" y="2238375"/>
          <p14:tracePt t="12062" x="4851400" y="2300288"/>
          <p14:tracePt t="12077" x="4872038" y="2403475"/>
          <p14:tracePt t="12078" x="4872038" y="2444750"/>
          <p14:tracePt t="12094" x="4914900" y="2609850"/>
          <p14:tracePt t="12110" x="4935538" y="2755900"/>
          <p14:tracePt t="12127" x="4956175" y="2879725"/>
          <p14:tracePt t="12143" x="4997450" y="3067050"/>
          <p14:tracePt t="12160" x="5018088" y="3170238"/>
          <p14:tracePt t="12162" x="5038725" y="3252788"/>
          <p14:tracePt t="12177" x="5059363" y="3335338"/>
          <p14:tracePt t="12178" x="5080000" y="3397250"/>
          <p14:tracePt t="12193" x="5121275" y="3563938"/>
          <p14:tracePt t="12210" x="5162550" y="3749675"/>
          <p14:tracePt t="12226" x="5183188" y="3895725"/>
          <p14:tracePt t="12243" x="5183188" y="4019550"/>
          <p14:tracePt t="12260" x="5203825" y="4143375"/>
          <p14:tracePt t="12276" x="5203825" y="4205288"/>
          <p14:tracePt t="12294" x="5203825" y="4289425"/>
          <p14:tracePt t="12310" x="5203825" y="4371975"/>
          <p14:tracePt t="12326" x="5203825" y="4475163"/>
          <p14:tracePt t="12344" x="5203825" y="4578350"/>
          <p14:tracePt t="12360" x="5224463" y="4662488"/>
          <p14:tracePt t="12376" x="5224463" y="4724400"/>
          <p14:tracePt t="12393" x="5224463" y="4786313"/>
          <p14:tracePt t="12410" x="5224463" y="4848225"/>
          <p14:tracePt t="12426" x="5224463" y="4889500"/>
          <p14:tracePt t="12443" x="5245100" y="4951413"/>
          <p14:tracePt t="12460" x="5245100" y="5013325"/>
          <p14:tracePt t="12462" x="5245100" y="5033963"/>
          <p14:tracePt t="12476" x="5245100" y="5076825"/>
          <p14:tracePt t="12477" x="5245100" y="5138738"/>
          <p14:tracePt t="12494" x="5245100" y="5241925"/>
          <p14:tracePt t="12509" x="5245100" y="5283200"/>
          <p14:tracePt t="12511" x="5245100" y="5345113"/>
          <p14:tracePt t="12526" x="5245100" y="5449888"/>
          <p14:tracePt t="12543" x="5245100" y="5532438"/>
          <p14:tracePt t="12559" x="5245100" y="5594350"/>
          <p14:tracePt t="12576" x="5245100" y="5676900"/>
          <p14:tracePt t="12578" x="5245100" y="5697538"/>
          <p14:tracePt t="12594" x="5224463" y="5759450"/>
          <p14:tracePt t="12610" x="5224463" y="5821363"/>
          <p14:tracePt t="12626" x="5183188" y="5926138"/>
          <p14:tracePt t="12644" x="5121275" y="6029325"/>
          <p14:tracePt t="12660" x="5100638" y="6091238"/>
          <p14:tracePt t="12676" x="5100638" y="6111875"/>
          <p14:tracePt t="12693" x="5080000" y="6132513"/>
          <p14:tracePt t="12709" x="5059363" y="6173788"/>
          <p14:tracePt t="12734" x="5059363" y="6194425"/>
          <p14:tracePt t="12749" x="5059363" y="6215063"/>
          <p14:tracePt t="12800" x="5059363" y="6235700"/>
          <p14:tracePt t="12831" x="5059363" y="6257925"/>
          <p14:tracePt t="12868" x="5059363" y="6278563"/>
          <p14:tracePt t="12895" x="5080000" y="6278563"/>
          <p14:tracePt t="12927" x="5100638" y="6278563"/>
          <p14:tracePt t="12933" x="5121275" y="6278563"/>
          <p14:tracePt t="12947" x="5141913" y="6278563"/>
          <p14:tracePt t="12964" x="5162550" y="6278563"/>
          <p14:tracePt t="12977" x="5183188" y="6235700"/>
          <p14:tracePt t="12982" x="5203825" y="6194425"/>
          <p14:tracePt t="12995" x="5224463" y="6132513"/>
          <p14:tracePt t="13013" x="5245100" y="6049963"/>
          <p14:tracePt t="13027" x="5267325" y="5988050"/>
          <p14:tracePt t="13044" x="5267325" y="5905500"/>
          <p14:tracePt t="13061" x="5267325" y="5864225"/>
          <p14:tracePt t="13077" x="5267325" y="5780088"/>
          <p14:tracePt t="13094" x="5267325" y="5676900"/>
          <p14:tracePt t="13111" x="5267325" y="5594350"/>
          <p14:tracePt t="13127" x="5245100" y="5511800"/>
          <p14:tracePt t="13144" x="5203825" y="5449888"/>
          <p14:tracePt t="13161" x="5183188" y="5386388"/>
          <p14:tracePt t="13177" x="5121275" y="5324475"/>
          <p14:tracePt t="13194" x="5080000" y="5303838"/>
          <p14:tracePt t="13211" x="5038725" y="5283200"/>
          <p14:tracePt t="13214" x="4997450" y="5262563"/>
          <p14:tracePt t="13227" x="4976813" y="5262563"/>
          <p14:tracePt t="13243" x="4914900" y="5241925"/>
          <p14:tracePt t="13246" x="4872038" y="5241925"/>
          <p14:tracePt t="13260" x="4810125" y="5241925"/>
          <p14:tracePt t="13276" x="4706938" y="5241925"/>
          <p14:tracePt t="13278" x="4665663" y="5262563"/>
          <p14:tracePt t="13293" x="4519613" y="5345113"/>
          <p14:tracePt t="13309" x="4478338" y="5386388"/>
          <p14:tracePt t="13326" x="4375150" y="5511800"/>
          <p14:tracePt t="13343" x="4313238" y="5614988"/>
          <p14:tracePt t="13360" x="4292600" y="5718175"/>
          <p14:tracePt t="13376" x="4292600" y="5780088"/>
          <p14:tracePt t="13378" x="4292600" y="5821363"/>
          <p14:tracePt t="13393" x="4354513" y="5926138"/>
          <p14:tracePt t="13409" x="4375150" y="5926138"/>
          <p14:tracePt t="13410" x="4416425" y="5967413"/>
          <p14:tracePt t="13426" x="4498975" y="5988050"/>
          <p14:tracePt t="13443" x="4665663" y="6008688"/>
          <p14:tracePt t="13460" x="4810125" y="6008688"/>
          <p14:tracePt t="13476" x="4935538" y="6008688"/>
          <p14:tracePt t="13493" x="5018088" y="5988050"/>
          <p14:tracePt t="13509" x="5100638" y="5946775"/>
          <p14:tracePt t="13526" x="5141913" y="5864225"/>
          <p14:tracePt t="13543" x="5183188" y="5738813"/>
          <p14:tracePt t="13559" x="5203825" y="5614988"/>
          <p14:tracePt t="13576" x="5203825" y="5532438"/>
          <p14:tracePt t="13593" x="5224463" y="5491163"/>
          <p14:tracePt t="13609" x="5203825" y="5449888"/>
          <p14:tracePt t="13626" x="5121275" y="5427663"/>
          <p14:tracePt t="13643" x="5059363" y="5427663"/>
          <p14:tracePt t="13659" x="4997450" y="5427663"/>
          <p14:tracePt t="13676" x="4892675" y="5427663"/>
          <p14:tracePt t="13693" x="4727575" y="5511800"/>
          <p14:tracePt t="13709" x="4583113" y="5635625"/>
          <p14:tracePt t="13726" x="4540250" y="5718175"/>
          <p14:tracePt t="13728" x="4519613" y="5800725"/>
          <p14:tracePt t="13743" x="4519613" y="5864225"/>
          <p14:tracePt t="13760" x="4519613" y="5905500"/>
          <p14:tracePt t="13777" x="4540250" y="5967413"/>
          <p14:tracePt t="13793" x="4645025" y="5967413"/>
          <p14:tracePt t="13810" x="4748213" y="5967413"/>
          <p14:tracePt t="13826" x="4830763" y="5967413"/>
          <p14:tracePt t="13827" x="4872038" y="5967413"/>
          <p14:tracePt t="13843" x="4892675" y="5967413"/>
          <p14:tracePt t="13844" x="4914900" y="5946775"/>
          <p14:tracePt t="13859" x="4956175" y="5864225"/>
          <p14:tracePt t="13876" x="4956175" y="5800725"/>
          <p14:tracePt t="13877" x="4956175" y="5780088"/>
          <p14:tracePt t="13893" x="4956175" y="5676900"/>
          <p14:tracePt t="13909" x="4935538" y="5614988"/>
          <p14:tracePt t="13926" x="4914900" y="5594350"/>
          <p14:tracePt t="13943" x="4872038" y="5594350"/>
          <p14:tracePt t="13959" x="4789488" y="5573713"/>
          <p14:tracePt t="13976" x="4645025" y="5573713"/>
          <p14:tracePt t="13993" x="4498975" y="5614988"/>
          <p14:tracePt t="14010" x="4395788" y="5697538"/>
          <p14:tracePt t="14026" x="4354513" y="5800725"/>
          <p14:tracePt t="14043" x="4354513" y="5905500"/>
          <p14:tracePt t="14060" x="4395788" y="5988050"/>
          <p14:tracePt t="14077" x="4478338" y="6049963"/>
          <p14:tracePt t="14093" x="4583113" y="6091238"/>
          <p14:tracePt t="14110" x="4665663" y="6091238"/>
          <p14:tracePt t="14112" x="4686300" y="6091238"/>
          <p14:tracePt t="14126" x="4706938" y="6091238"/>
          <p14:tracePt t="14128" x="4727575" y="6091238"/>
          <p14:tracePt t="14144" x="4748213" y="6091238"/>
          <p14:tracePt t="14160" x="4768850" y="6070600"/>
          <p14:tracePt t="14179" x="4768850" y="6029325"/>
          <p14:tracePt t="14193" x="4768850" y="6008688"/>
          <p14:tracePt t="14210" x="4727575" y="5988050"/>
          <p14:tracePt t="14228" x="4706938" y="5988050"/>
          <p14:tracePt t="14244" x="4686300" y="5988050"/>
          <p14:tracePt t="14259" x="4665663" y="5988050"/>
          <p14:tracePt t="14261" x="4645025" y="5988050"/>
          <p14:tracePt t="14288" x="4645025" y="6008688"/>
          <p14:tracePt t="14293" x="4645025" y="6049963"/>
          <p14:tracePt t="14320" x="4665663" y="6070600"/>
          <p14:tracePt t="14326" x="4686300" y="6070600"/>
          <p14:tracePt t="14343" x="4727575" y="6070600"/>
          <p14:tracePt t="14360" x="4789488" y="6070600"/>
          <p14:tracePt t="14376" x="4810125" y="6049963"/>
          <p14:tracePt t="14393" x="4851400" y="6008688"/>
          <p14:tracePt t="14410" x="4892675" y="5946775"/>
          <p14:tracePt t="14426" x="4892675" y="5884863"/>
          <p14:tracePt t="14447" x="4872038" y="5864225"/>
          <p14:tracePt t="14464" x="4851400" y="5864225"/>
          <p14:tracePt t="14476" x="4830763" y="5864225"/>
          <p14:tracePt t="14493" x="4810125" y="5864225"/>
          <p14:tracePt t="14510" x="4768850" y="5905500"/>
          <p14:tracePt t="14526" x="4768850" y="5967413"/>
          <p14:tracePt t="14528" x="4768850" y="5988050"/>
          <p14:tracePt t="14543" x="4768850" y="6029325"/>
          <p14:tracePt t="14560" x="4789488" y="6111875"/>
          <p14:tracePt t="14576" x="4810125" y="6111875"/>
          <p14:tracePt t="14607" x="4830763" y="6111875"/>
          <p14:tracePt t="14612" x="4851400" y="6111875"/>
          <p14:tracePt t="14628" x="4872038" y="6070600"/>
          <p14:tracePt t="14643" x="4892675" y="6008688"/>
          <p14:tracePt t="14660" x="4935538" y="5759450"/>
          <p14:tracePt t="14676" x="4956175" y="5594350"/>
          <p14:tracePt t="14693" x="4956175" y="5427663"/>
          <p14:tracePt t="14710" x="4976813" y="5303838"/>
          <p14:tracePt t="14726" x="5018088" y="5138738"/>
          <p14:tracePt t="14743" x="5038725" y="5013325"/>
          <p14:tracePt t="14759" x="5038725" y="4848225"/>
          <p14:tracePt t="14776" x="5059363" y="4683125"/>
          <p14:tracePt t="14793" x="5059363" y="4557713"/>
          <p14:tracePt t="14810" x="5059363" y="4371975"/>
          <p14:tracePt t="14826" x="5059363" y="4164013"/>
          <p14:tracePt t="14843" x="5059363" y="3978275"/>
          <p14:tracePt t="14860" x="5059363" y="3770313"/>
          <p14:tracePt t="14877" x="5059363" y="3584575"/>
          <p14:tracePt t="14894" x="5059363" y="3440113"/>
          <p14:tracePt t="14896" x="5059363" y="3335338"/>
          <p14:tracePt t="14910" x="5059363" y="3232150"/>
          <p14:tracePt t="14926" x="5059363" y="3067050"/>
          <p14:tracePt t="14928" x="5059363" y="2982913"/>
          <p14:tracePt t="14943" x="5038725" y="2838450"/>
          <p14:tracePt t="14960" x="5038725" y="2693988"/>
          <p14:tracePt t="14976" x="5018088" y="2527300"/>
          <p14:tracePt t="14993" x="5018088" y="2403475"/>
          <p14:tracePt t="15010" x="4997450" y="2259013"/>
          <p14:tracePt t="15012" x="4976813" y="2216150"/>
          <p14:tracePt t="15026" x="4976813" y="2154238"/>
          <p14:tracePt t="15027" x="4956175" y="2092325"/>
          <p14:tracePt t="15043" x="4935538" y="2009775"/>
          <p14:tracePt t="15045" x="4935538" y="1968500"/>
          <p14:tracePt t="15059" x="4914900" y="1885950"/>
          <p14:tracePt t="15076" x="4872038" y="1698625"/>
          <p14:tracePt t="15093" x="4830763" y="1595438"/>
          <p14:tracePt t="15110" x="4810125" y="1512888"/>
          <p14:tracePt t="15126" x="4789488" y="1430338"/>
          <p14:tracePt t="15127" x="4789488" y="1366838"/>
          <p14:tracePt t="15143" x="4768850" y="1243013"/>
          <p14:tracePt t="15159" x="4768850" y="1160463"/>
          <p14:tracePt t="15176" x="4748213" y="1036638"/>
          <p14:tracePt t="15193" x="4748213" y="952500"/>
          <p14:tracePt t="15210" x="4748213" y="869950"/>
          <p14:tracePt t="15226" x="4727575" y="766763"/>
          <p14:tracePt t="15243" x="4727575" y="704850"/>
          <p14:tracePt t="15260" x="4727575" y="663575"/>
          <p14:tracePt t="15276" x="4706938" y="600075"/>
          <p14:tracePt t="15293" x="4706938" y="579438"/>
          <p14:tracePt t="15309" x="4706938" y="558800"/>
          <p14:tracePt t="15326" x="4706938" y="538163"/>
          <p14:tracePt t="15362" x="4686300" y="538163"/>
          <p14:tracePt t="15381" x="4645025" y="538163"/>
          <p14:tracePt t="15394" x="4603750" y="538163"/>
          <p14:tracePt t="15397" x="4560888" y="558800"/>
          <p14:tracePt t="15410" x="4519613" y="600075"/>
          <p14:tracePt t="15426" x="4437063" y="684213"/>
          <p14:tracePt t="15443" x="4375150" y="828675"/>
          <p14:tracePt t="15460" x="4354513" y="973138"/>
          <p14:tracePt t="15462" x="4333875" y="1098550"/>
          <p14:tracePt t="15476" x="4313238" y="1201738"/>
          <p14:tracePt t="15493" x="4292600" y="1408113"/>
          <p14:tracePt t="15495" x="4271963" y="1471613"/>
          <p14:tracePt t="15510" x="4229100" y="1698625"/>
          <p14:tracePt t="15526" x="4208463" y="2051050"/>
          <p14:tracePt t="15543" x="4208463" y="2320925"/>
          <p14:tracePt t="15559" x="4208463" y="2609850"/>
          <p14:tracePt t="15576" x="4208463" y="2879725"/>
          <p14:tracePt t="15593" x="4208463" y="3149600"/>
          <p14:tracePt t="15610" x="4229100" y="3397250"/>
          <p14:tracePt t="15626" x="4229100" y="3605213"/>
          <p14:tracePt t="15643" x="4271963" y="3790950"/>
          <p14:tracePt t="15660" x="4292600" y="3937000"/>
          <p14:tracePt t="15676" x="4313238" y="4081463"/>
          <p14:tracePt t="15693" x="4333875" y="4225925"/>
          <p14:tracePt t="15710" x="4375150" y="4413250"/>
          <p14:tracePt t="15726" x="4416425" y="4557713"/>
          <p14:tracePt t="15743" x="4457700" y="4724400"/>
          <p14:tracePt t="15759" x="4498975" y="4827588"/>
          <p14:tracePt t="15776" x="4540250" y="4910138"/>
          <p14:tracePt t="15778" x="4540250" y="4972050"/>
          <p14:tracePt t="15794" x="4583113" y="5013325"/>
          <p14:tracePt t="15809" x="4603750" y="5056188"/>
          <p14:tracePt t="16090" x="4603750" y="5076825"/>
          <p14:tracePt t="16094" x="4603750" y="5097463"/>
          <p14:tracePt t="16106" x="4624388" y="5097463"/>
          <p14:tracePt t="16126" x="4645025" y="5200650"/>
          <p14:tracePt t="16142" x="4645025" y="5283200"/>
          <p14:tracePt t="16159" x="4645025" y="5324475"/>
          <p14:tracePt t="16176" x="4645025" y="5407025"/>
          <p14:tracePt t="16193" x="4645025" y="5491163"/>
          <p14:tracePt t="16209" x="4645025" y="5573713"/>
          <p14:tracePt t="16226" x="4665663" y="5656263"/>
          <p14:tracePt t="16243" x="4665663" y="5697538"/>
          <p14:tracePt t="16260" x="4665663" y="5718175"/>
          <p14:tracePt t="16276" x="4665663" y="5759450"/>
          <p14:tracePt t="16293" x="4686300" y="5821363"/>
          <p14:tracePt t="16310" x="4706938" y="5864225"/>
          <p14:tracePt t="16326" x="4727575" y="5926138"/>
          <p14:tracePt t="16343" x="4748213" y="5967413"/>
          <p14:tracePt t="16360" x="4789488" y="6029325"/>
          <p14:tracePt t="16362" x="4810125" y="6091238"/>
          <p14:tracePt t="16376" x="4851400" y="6153150"/>
          <p14:tracePt t="16378" x="4872038" y="6194425"/>
          <p14:tracePt t="16393" x="4892675" y="6257925"/>
          <p14:tracePt t="16394" x="4914900" y="6299200"/>
          <p14:tracePt t="16410" x="4914900" y="6340475"/>
          <p14:tracePt t="16426" x="4935538" y="6381750"/>
          <p14:tracePt t="16653" x="4935538" y="6361113"/>
          <p14:tracePt t="16685" x="4935538" y="6340475"/>
          <p14:tracePt t="16701" x="4935538" y="6319838"/>
          <p14:tracePt t="16705" x="4956175" y="6299200"/>
          <p14:tracePt t="16717" x="4956175" y="6278563"/>
          <p14:tracePt t="16733" x="4976813" y="6235700"/>
          <p14:tracePt t="16749" x="4997450" y="6194425"/>
          <p14:tracePt t="16762" x="4997450" y="6173788"/>
          <p14:tracePt t="16765" x="4997450" y="6153150"/>
          <p14:tracePt t="16769" x="4997450" y="6132513"/>
          <p14:tracePt t="16781" x="4997450" y="6111875"/>
          <p14:tracePt t="16793" x="4997450" y="6091238"/>
          <p14:tracePt t="16796" x="4997450" y="6070600"/>
          <p14:tracePt t="16813" x="5018088" y="6070600"/>
          <p14:tracePt t="16826" x="5018088" y="6029325"/>
          <p14:tracePt t="16828" x="5038725" y="6029325"/>
          <p14:tracePt t="16843" x="5038725" y="5967413"/>
          <p14:tracePt t="16859" x="5080000" y="5926138"/>
          <p14:tracePt t="16877" x="5100638" y="5905500"/>
          <p14:tracePt t="16893" x="5100638" y="5864225"/>
          <p14:tracePt t="16909" x="5100638" y="5821363"/>
          <p14:tracePt t="16926" x="5100638" y="5759450"/>
          <p14:tracePt t="16927" x="5100638" y="5738813"/>
          <p14:tracePt t="16943" x="5100638" y="5718175"/>
          <p14:tracePt t="16944" x="5100638" y="5697538"/>
          <p14:tracePt t="16960" x="5100638" y="5676900"/>
          <p14:tracePt t="16976" x="5080000" y="5635625"/>
          <p14:tracePt t="16977" x="5059363" y="5614988"/>
          <p14:tracePt t="16993" x="5059363" y="5594350"/>
          <p14:tracePt t="17009" x="5038725" y="5573713"/>
          <p14:tracePt t="17026" x="5018088" y="5511800"/>
          <p14:tracePt t="17043" x="4976813" y="5491163"/>
          <p14:tracePt t="17059" x="4935538" y="5470525"/>
          <p14:tracePt t="17076" x="4892675" y="5470525"/>
          <p14:tracePt t="17099" x="4872038" y="5470525"/>
          <p14:tracePt t="17115" x="4851400" y="5470525"/>
          <p14:tracePt t="17164" x="4810125" y="5470525"/>
          <p14:tracePt t="17168" x="4789488" y="5470525"/>
          <p14:tracePt t="17179" x="4768850" y="5491163"/>
          <p14:tracePt t="17192" x="4727575" y="5511800"/>
          <p14:tracePt t="17209" x="4686300" y="5635625"/>
          <p14:tracePt t="17226" x="4686300" y="5697538"/>
          <p14:tracePt t="17228" x="4665663" y="5697538"/>
          <p14:tracePt t="17243" x="4645025" y="5780088"/>
          <p14:tracePt t="17260" x="4645025" y="5821363"/>
          <p14:tracePt t="17277" x="4645025" y="5864225"/>
          <p14:tracePt t="17293" x="4665663" y="5946775"/>
          <p14:tracePt t="17296" x="4686300" y="5967413"/>
          <p14:tracePt t="17309" x="4706938" y="5988050"/>
          <p14:tracePt t="17326" x="4768850" y="6008688"/>
          <p14:tracePt t="17328" x="4789488" y="6008688"/>
          <p14:tracePt t="17343" x="4830763" y="6029325"/>
          <p14:tracePt t="17372" x="4851400" y="6049963"/>
          <p14:tracePt t="17388" x="4872038" y="6049963"/>
          <p14:tracePt t="17404" x="4914900" y="6049963"/>
          <p14:tracePt t="17420" x="4935538" y="6049963"/>
          <p14:tracePt t="17426" x="4956175" y="6049963"/>
          <p14:tracePt t="17443" x="4976813" y="6049963"/>
          <p14:tracePt t="17460" x="5018088" y="6008688"/>
          <p14:tracePt t="17476" x="5038725" y="5988050"/>
          <p14:tracePt t="17493" x="5080000" y="5946775"/>
          <p14:tracePt t="17509" x="5100638" y="5926138"/>
          <p14:tracePt t="17526" x="5141913" y="5884863"/>
          <p14:tracePt t="17543" x="5141913" y="5842000"/>
          <p14:tracePt t="17559" x="5141913" y="5800725"/>
          <p14:tracePt t="17576" x="5141913" y="5759450"/>
          <p14:tracePt t="17592" x="5141913" y="5718175"/>
          <p14:tracePt t="17609" x="5141913" y="5656263"/>
          <p14:tracePt t="17626" x="5100638" y="5635625"/>
          <p14:tracePt t="17627" x="5100638" y="5614988"/>
          <p14:tracePt t="17643" x="5080000" y="5594350"/>
          <p14:tracePt t="17645" x="5059363" y="5594350"/>
          <p14:tracePt t="17660" x="5038725" y="5573713"/>
          <p14:tracePt t="17677" x="4997450" y="5573713"/>
          <p14:tracePt t="17693" x="4956175" y="5553075"/>
          <p14:tracePt t="17709" x="4935538" y="5553075"/>
          <p14:tracePt t="17726" x="4851400" y="5532438"/>
          <p14:tracePt t="17728" x="4830763" y="5532438"/>
          <p14:tracePt t="17743" x="4748213" y="5532438"/>
          <p14:tracePt t="17760" x="4686300" y="5532438"/>
          <p14:tracePt t="17776" x="4624388" y="5573713"/>
          <p14:tracePt t="17793" x="4560888" y="5614988"/>
          <p14:tracePt t="17809" x="4560888" y="5635625"/>
          <p14:tracePt t="17826" x="4540250" y="5676900"/>
          <p14:tracePt t="17843" x="4540250" y="5738813"/>
          <p14:tracePt t="17860" x="4540250" y="5800725"/>
          <p14:tracePt t="17876" x="4560888" y="5884863"/>
          <p14:tracePt t="17893" x="4603750" y="5926138"/>
          <p14:tracePt t="17909" x="4645025" y="5967413"/>
          <p14:tracePt t="17926" x="4686300" y="6008688"/>
          <p14:tracePt t="17943" x="4768850" y="6029325"/>
          <p14:tracePt t="17959" x="4768850" y="6049963"/>
          <p14:tracePt t="17976" x="4789488" y="6049963"/>
          <p14:tracePt t="17993" x="4810125" y="6049963"/>
          <p14:tracePt t="18009" x="4830763" y="6049963"/>
          <p14:tracePt t="18026" x="4872038" y="6029325"/>
          <p14:tracePt t="18028" x="4892675" y="6029325"/>
          <p14:tracePt t="18043" x="4914900" y="5988050"/>
          <p14:tracePt t="18045" x="4935538" y="5988050"/>
          <p14:tracePt t="18060" x="4976813" y="5926138"/>
          <p14:tracePt t="18078" x="4976813" y="5884863"/>
          <p14:tracePt t="18093" x="4976813" y="5842000"/>
          <p14:tracePt t="18110" x="4976813" y="5800725"/>
          <p14:tracePt t="18126" x="4976813" y="5780088"/>
          <p14:tracePt t="18143" x="4976813" y="5718175"/>
          <p14:tracePt t="18160" x="4935538" y="5718175"/>
          <p14:tracePt t="18205" x="4914900" y="5718175"/>
          <p14:tracePt t="18209" x="4892675" y="5718175"/>
          <p14:tracePt t="18242" x="4872038" y="5718175"/>
          <p14:tracePt t="18254" x="4851400" y="5718175"/>
          <p14:tracePt t="18273" x="4830763" y="5718175"/>
          <p14:tracePt t="18285" x="4810125" y="5738813"/>
          <p14:tracePt t="18302" x="4789488" y="5780088"/>
          <p14:tracePt t="18309" x="4789488" y="5800725"/>
          <p14:tracePt t="18326" x="4748213" y="5864225"/>
          <p14:tracePt t="18343" x="4727575" y="5905500"/>
          <p14:tracePt t="18359" x="4727575" y="5946775"/>
          <p14:tracePt t="18376" x="4727575" y="5988050"/>
          <p14:tracePt t="18393" x="4748213" y="6029325"/>
          <p14:tracePt t="18409" x="4789488" y="6029325"/>
          <p14:tracePt t="18426" x="4810125" y="6029325"/>
          <p14:tracePt t="18443" x="4851400" y="6029325"/>
          <p14:tracePt t="18459" x="4872038" y="6029325"/>
          <p14:tracePt t="18476" x="4892675" y="6008688"/>
          <p14:tracePt t="18478" x="4935538" y="5988050"/>
          <p14:tracePt t="18493" x="4935538" y="5946775"/>
          <p14:tracePt t="18510" x="4935538" y="5884863"/>
          <p14:tracePt t="18543" x="4935538" y="5821363"/>
          <p14:tracePt t="18560" x="4830763" y="5821363"/>
          <p14:tracePt t="18562" x="4810125" y="5821363"/>
          <p14:tracePt t="18576" x="4768850" y="5800725"/>
          <p14:tracePt t="18578" x="4748213" y="5800725"/>
          <p14:tracePt t="18594" x="4706938" y="5800725"/>
          <p14:tracePt t="18610" x="4686300" y="5800725"/>
          <p14:tracePt t="18654" x="4686300" y="5821363"/>
          <p14:tracePt t="18670" x="4686300" y="5842000"/>
          <p14:tracePt t="18702" x="4706938" y="5842000"/>
          <p14:tracePt t="18718" x="4727575" y="5842000"/>
          <p14:tracePt t="18782" x="4748213" y="5842000"/>
          <p14:tracePt t="18994" x="4748213" y="5780088"/>
          <p14:tracePt t="19008" x="4748213" y="5759450"/>
          <p14:tracePt t="19014" x="4748213" y="5738813"/>
          <p14:tracePt t="19027" x="4768850" y="5656263"/>
          <p14:tracePt t="19045" x="4789488" y="5573713"/>
          <p14:tracePt t="19060" x="4789488" y="5470525"/>
          <p14:tracePt t="19077" x="4810125" y="5324475"/>
          <p14:tracePt t="19094" x="4830763" y="5180013"/>
          <p14:tracePt t="19110" x="4830763" y="5056188"/>
          <p14:tracePt t="19126" x="4830763" y="4910138"/>
          <p14:tracePt t="19143" x="4830763" y="4806950"/>
          <p14:tracePt t="19160" x="4789488" y="4641850"/>
          <p14:tracePt t="19176" x="4748213" y="4598988"/>
          <p14:tracePt t="19193" x="4727575" y="4516438"/>
          <p14:tracePt t="19209" x="4686300" y="4454525"/>
          <p14:tracePt t="19226" x="4665663" y="4392613"/>
          <p14:tracePt t="19243" x="4665663" y="4351338"/>
          <p14:tracePt t="19259" x="4665663" y="4310063"/>
          <p14:tracePt t="19276" x="4665663" y="4268788"/>
          <p14:tracePt t="19278" x="4665663" y="4248150"/>
          <p14:tracePt t="19294" x="4665663" y="4205288"/>
          <p14:tracePt t="19310" x="4665663" y="4122738"/>
          <p14:tracePt t="19326" x="4665663" y="4081463"/>
          <p14:tracePt t="19327" x="4686300" y="4081463"/>
          <p14:tracePt t="19342" x="4706938" y="3998913"/>
          <p14:tracePt t="19359" x="4748213" y="3895725"/>
          <p14:tracePt t="19376" x="4768850" y="3833813"/>
          <p14:tracePt t="19393" x="4789488" y="3811588"/>
          <p14:tracePt t="19601" x="4810125" y="3770313"/>
          <p14:tracePt t="19607" x="4810125" y="3749675"/>
          <p14:tracePt t="19616" x="4810125" y="3729038"/>
          <p14:tracePt t="19626" x="4810125" y="3708400"/>
          <p14:tracePt t="19644" x="4851400" y="3563938"/>
          <p14:tracePt t="19662" x="4956175" y="3335338"/>
          <p14:tracePt t="19663" x="4997450" y="3232150"/>
          <p14:tracePt t="19678" x="5038725" y="3108325"/>
          <p14:tracePt t="19681" x="5059363" y="3067050"/>
          <p14:tracePt t="19683" x="5080000" y="3003550"/>
          <p14:tracePt t="19697" x="5100638" y="2921000"/>
          <p14:tracePt t="19711" x="5100638" y="2817813"/>
          <p14:tracePt t="19713" x="5100638" y="2755900"/>
          <p14:tracePt t="19726" x="5121275" y="2652713"/>
          <p14:tracePt t="19728" x="5121275" y="2547938"/>
          <p14:tracePt t="19743" x="5121275" y="2444750"/>
          <p14:tracePt t="19745" x="5121275" y="2341563"/>
          <p14:tracePt t="19760" x="5121275" y="2174875"/>
          <p14:tracePt t="19776" x="5121275" y="2092325"/>
          <p14:tracePt t="19778" x="5121275" y="2009775"/>
          <p14:tracePt t="19793" x="5141913" y="1885950"/>
          <p14:tracePt t="19809" x="5162550" y="1719263"/>
          <p14:tracePt t="19826" x="5162550" y="1574800"/>
          <p14:tracePt t="19828" x="5183188" y="1512888"/>
          <p14:tracePt t="19843" x="5183188" y="1430338"/>
          <p14:tracePt t="19844" x="5183188" y="1387475"/>
          <p14:tracePt t="19860" x="5183188" y="1284288"/>
          <p14:tracePt t="19876" x="5183188" y="1139825"/>
          <p14:tracePt t="19893" x="5183188" y="1057275"/>
          <p14:tracePt t="19909" x="5183188" y="952500"/>
          <p14:tracePt t="19926" x="5183188" y="869950"/>
          <p14:tracePt t="19943" x="5162550" y="808038"/>
          <p14:tracePt t="19959" x="5162550" y="746125"/>
          <p14:tracePt t="19976" x="5162550" y="704850"/>
          <p14:tracePt t="19993" x="5162550" y="642938"/>
          <p14:tracePt t="20009" x="5141913" y="600075"/>
          <p14:tracePt t="20031" x="5121275" y="558800"/>
          <p14:tracePt t="20043" x="5121275" y="538163"/>
          <p14:tracePt t="20160" x="5100638" y="538163"/>
          <p14:tracePt t="20165" x="5080000" y="538163"/>
          <p14:tracePt t="20177" x="5038725" y="579438"/>
          <p14:tracePt t="20194" x="4997450" y="684213"/>
          <p14:tracePt t="20196" x="4997450" y="704850"/>
          <p14:tracePt t="20211" x="4976813" y="808038"/>
          <p14:tracePt t="20214" x="4976813" y="869950"/>
          <p14:tracePt t="20229" x="4935538" y="1016000"/>
          <p14:tracePt t="20244" x="4935538" y="1181100"/>
          <p14:tracePt t="20263" x="4914900" y="1471613"/>
          <p14:tracePt t="20276" x="4892675" y="1698625"/>
          <p14:tracePt t="20293" x="4892675" y="1906588"/>
          <p14:tracePt t="20309" x="4892675" y="2112963"/>
          <p14:tracePt t="20326" x="4892675" y="2259013"/>
          <p14:tracePt t="20344" x="4892675" y="2382838"/>
          <p14:tracePt t="20360" x="4892675" y="2465388"/>
          <p14:tracePt t="20376" x="4892675" y="2506663"/>
          <p14:tracePt t="20393" x="4914900" y="2589213"/>
          <p14:tracePt t="20410" x="4935538" y="2673350"/>
          <p14:tracePt t="20426" x="4956175" y="2755900"/>
          <p14:tracePt t="20443" x="4956175" y="2817813"/>
          <p14:tracePt t="20460" x="4956175" y="2921000"/>
          <p14:tracePt t="20476" x="4956175" y="3046413"/>
          <p14:tracePt t="20493" x="4956175" y="3170238"/>
          <p14:tracePt t="20509" x="4956175" y="3335338"/>
          <p14:tracePt t="20526" x="4956175" y="3522663"/>
          <p14:tracePt t="20528" x="4956175" y="3584575"/>
          <p14:tracePt t="20543" x="4956175" y="3687763"/>
          <p14:tracePt t="20545" x="4956175" y="3770313"/>
          <p14:tracePt t="20560" x="4976813" y="3854450"/>
          <p14:tracePt t="20576" x="4997450" y="3937000"/>
          <p14:tracePt t="20593" x="4997450" y="3978275"/>
          <p14:tracePt t="20610" x="5018088" y="4040188"/>
          <p14:tracePt t="20640" x="5018088" y="4060825"/>
          <p14:tracePt t="20769" x="5038725" y="4040188"/>
          <p14:tracePt t="20775" x="5038725" y="4019550"/>
          <p14:tracePt t="20787" x="5038725" y="3998913"/>
          <p14:tracePt t="20793" x="5038725" y="3957638"/>
          <p14:tracePt t="20811" x="5121275" y="3790950"/>
          <p14:tracePt t="20827" x="5183188" y="3667125"/>
          <p14:tracePt t="20844" x="5245100" y="3522663"/>
          <p14:tracePt t="20861" x="5308600" y="3376613"/>
          <p14:tracePt t="20876" x="5329238" y="3273425"/>
          <p14:tracePt t="20893" x="5349875" y="3149600"/>
          <p14:tracePt t="20910" x="5391150" y="3024188"/>
          <p14:tracePt t="20926" x="5453063" y="2879725"/>
          <p14:tracePt t="20928" x="5453063" y="2859088"/>
          <p14:tracePt t="20943" x="5473700" y="2776538"/>
          <p14:tracePt t="20944" x="5494338" y="2714625"/>
          <p14:tracePt t="20959" x="5535613" y="2632075"/>
          <p14:tracePt t="20976" x="5535613" y="2589213"/>
          <p14:tracePt t="20977" x="5556250" y="2527300"/>
          <p14:tracePt t="20993" x="5599113" y="2444750"/>
          <p14:tracePt t="21009" x="5640388" y="2341563"/>
          <p14:tracePt t="21026" x="5681663" y="2238375"/>
          <p14:tracePt t="21028" x="5681663" y="2174875"/>
          <p14:tracePt t="21043" x="5743575" y="2112963"/>
          <p14:tracePt t="21059" x="5764213" y="1989138"/>
          <p14:tracePt t="21076" x="5764213" y="1885950"/>
          <p14:tracePt t="21093" x="5826125" y="1760538"/>
          <p14:tracePt t="21109" x="5846763" y="1657350"/>
          <p14:tracePt t="21126" x="5846763" y="1595438"/>
          <p14:tracePt t="21127" x="5867400" y="1574800"/>
          <p14:tracePt t="21143" x="5867400" y="1492250"/>
          <p14:tracePt t="21160" x="5908675" y="1366838"/>
          <p14:tracePt t="21177" x="5908675" y="1284288"/>
          <p14:tracePt t="21192" x="5908675" y="1222375"/>
          <p14:tracePt t="21209" x="5930900" y="1139825"/>
          <p14:tracePt t="21226" x="5972175" y="1098550"/>
          <p14:tracePt t="21242" x="5972175" y="1057275"/>
          <p14:tracePt t="21265" x="5972175" y="1036638"/>
          <p14:tracePt t="21379" x="5972175" y="1016000"/>
          <p14:tracePt t="21399" x="5951538" y="1016000"/>
          <p14:tracePt t="21410" x="5930900" y="1036638"/>
          <p14:tracePt t="21414" x="5908675" y="1036638"/>
          <p14:tracePt t="21427" x="5888038" y="1077913"/>
          <p14:tracePt t="21431" x="5888038" y="1098550"/>
          <p14:tracePt t="21443" x="5888038" y="1139825"/>
          <p14:tracePt t="21463" x="5805488" y="1430338"/>
          <p14:tracePt t="21476" x="5784850" y="1512888"/>
          <p14:tracePt t="21479" x="5743575" y="1616075"/>
          <p14:tracePt t="21493" x="5681663" y="1781175"/>
          <p14:tracePt t="21510" x="5599113" y="2009775"/>
          <p14:tracePt t="21526" x="5494338" y="2238375"/>
          <p14:tracePt t="21543" x="5453063" y="2444750"/>
          <p14:tracePt t="21560" x="5391150" y="2673350"/>
          <p14:tracePt t="21577" x="5329238" y="2921000"/>
          <p14:tracePt t="21593" x="5224463" y="3170238"/>
          <p14:tracePt t="21609" x="5162550" y="3417888"/>
          <p14:tracePt t="21626" x="5100638" y="3646488"/>
          <p14:tracePt t="21643" x="5059363" y="3875088"/>
          <p14:tracePt t="21659" x="5018088" y="4040188"/>
          <p14:tracePt t="21676" x="5018088" y="4205288"/>
          <p14:tracePt t="21693" x="4997450" y="4371975"/>
          <p14:tracePt t="21710" x="4976813" y="4578350"/>
          <p14:tracePt t="21726" x="4976813" y="4786313"/>
          <p14:tracePt t="21743" x="4976813" y="4992688"/>
          <p14:tracePt t="21759" x="4997450" y="5200650"/>
          <p14:tracePt t="21776" x="5038725" y="5386388"/>
          <p14:tracePt t="21778" x="5080000" y="5511800"/>
          <p14:tracePt t="21794" x="5141913" y="5656263"/>
          <p14:tracePt t="21810" x="5162550" y="5759450"/>
          <p14:tracePt t="21826" x="5183188" y="5821363"/>
          <p14:tracePt t="21843" x="5203825" y="5864225"/>
          <p14:tracePt t="21860" x="5203825" y="5884863"/>
          <p14:tracePt t="21862" x="5203825" y="5926138"/>
          <p14:tracePt t="21877" x="5203825" y="5946775"/>
          <p14:tracePt t="21879" x="5203825" y="5967413"/>
          <p14:tracePt t="21894" x="5203825" y="6008688"/>
          <p14:tracePt t="21909" x="5203825" y="6049963"/>
          <p14:tracePt t="21926" x="5203825" y="6111875"/>
          <p14:tracePt t="21943" x="5203825" y="6173788"/>
          <p14:tracePt t="21959" x="5203825" y="6235700"/>
          <p14:tracePt t="21976" x="5203825" y="6299200"/>
          <p14:tracePt t="22002" x="5203825" y="6319838"/>
          <p14:tracePt t="22050" x="5203825" y="6340475"/>
          <p14:tracePt t="22147" x="5224463" y="6361113"/>
          <p14:tracePt t="22151" x="5224463" y="6381750"/>
          <p14:tracePt t="22163" x="5245100" y="6381750"/>
          <p14:tracePt t="22177" x="5267325" y="6381750"/>
          <p14:tracePt t="22180" x="5287963" y="6381750"/>
          <p14:tracePt t="22195" x="5329238" y="6402388"/>
          <p14:tracePt t="22211" x="5370513" y="6402388"/>
          <p14:tracePt t="22214" x="5391150" y="6402388"/>
          <p14:tracePt t="22227" x="5432425" y="6402388"/>
          <p14:tracePt t="22243" x="5473700" y="6381750"/>
          <p14:tracePt t="22245" x="5535613" y="6361113"/>
          <p14:tracePt t="22260" x="5599113" y="6340475"/>
          <p14:tracePt t="22264" x="5702300" y="6299200"/>
          <p14:tracePt t="22276" x="5743575" y="6278563"/>
          <p14:tracePt t="22279" x="5805488" y="6257925"/>
          <p14:tracePt t="22294" x="5930900" y="6235700"/>
          <p14:tracePt t="22310" x="6096000" y="6194425"/>
          <p14:tracePt t="22326" x="6157913" y="6173788"/>
          <p14:tracePt t="22328" x="6199188" y="6153150"/>
          <p14:tracePt t="22343" x="6240463" y="6153150"/>
          <p14:tracePt t="22359" x="6261100" y="6132513"/>
          <p14:tracePt t="22402" x="6283325" y="6132513"/>
          <p14:tracePt t="22434" x="6303963" y="6132513"/>
          <p14:tracePt t="22450" x="6345238" y="6132513"/>
          <p14:tracePt t="22454" x="6365875" y="6132513"/>
          <p14:tracePt t="22470" x="6407150" y="6132513"/>
          <p14:tracePt t="22481" x="6427788" y="6132513"/>
          <p14:tracePt t="22493" x="6469063" y="6132513"/>
          <p14:tracePt t="22509" x="6510338" y="6132513"/>
          <p14:tracePt t="22526" x="6530975" y="6132513"/>
          <p14:tracePt t="22545" x="6551613" y="6132513"/>
          <p14:tracePt t="22612" x="6572250" y="6153150"/>
          <p14:tracePt t="22805" x="6592888" y="6153150"/>
          <p14:tracePt t="22810" x="6615113" y="6173788"/>
          <p14:tracePt t="22837" x="6635750" y="6194425"/>
          <p14:tracePt t="22845" x="6656388" y="6215063"/>
          <p14:tracePt t="22869" x="6677025" y="6215063"/>
          <p14:tracePt t="22876" x="6697663" y="6215063"/>
          <p14:tracePt t="22894" x="6718300" y="6235700"/>
          <p14:tracePt t="22911" x="6738938" y="6257925"/>
          <p14:tracePt t="22998" x="6759575" y="6257925"/>
          <p14:tracePt t="23013" x="6780213" y="6257925"/>
          <p14:tracePt t="23018" x="6800850" y="6257925"/>
          <p14:tracePt t="23029" x="6821488" y="6257925"/>
          <p14:tracePt t="23044" x="6862763" y="6257925"/>
          <p14:tracePt t="23060" x="6883400" y="6257925"/>
          <p14:tracePt t="23285" x="6883400" y="6235700"/>
          <p14:tracePt t="23290" x="6883400" y="6194425"/>
          <p14:tracePt t="23301" x="6883400" y="6132513"/>
          <p14:tracePt t="23310" x="6883400" y="6091238"/>
          <p14:tracePt t="23326" x="6883400" y="5905500"/>
          <p14:tracePt t="23344" x="6883400" y="5718175"/>
          <p14:tracePt t="23363" x="6883400" y="5594350"/>
          <p14:tracePt t="23364" x="6883400" y="5532438"/>
          <p14:tracePt t="23369" x="6883400" y="5449888"/>
          <p14:tracePt t="23380" x="6883400" y="5386388"/>
          <p14:tracePt t="23393" x="6883400" y="5303838"/>
          <p14:tracePt t="23410" x="6883400" y="5159375"/>
          <p14:tracePt t="23412" x="6883400" y="5056188"/>
          <p14:tracePt t="23426" x="6883400" y="4992688"/>
          <p14:tracePt t="23428" x="6904038" y="4889500"/>
          <p14:tracePt t="23443" x="6904038" y="4724400"/>
          <p14:tracePt t="23459" x="6904038" y="4578350"/>
          <p14:tracePt t="23476" x="6904038" y="4516438"/>
          <p14:tracePt t="23478" x="6904038" y="4433888"/>
          <p14:tracePt t="23493" x="6904038" y="4268788"/>
          <p14:tracePt t="23496" x="6904038" y="4184650"/>
          <p14:tracePt t="23510" x="6904038" y="4143375"/>
          <p14:tracePt t="23526" x="6904038" y="3978275"/>
          <p14:tracePt t="23528" x="6904038" y="3916363"/>
          <p14:tracePt t="23542" x="6904038" y="3833813"/>
          <p14:tracePt t="23544" x="6904038" y="3790950"/>
          <p14:tracePt t="23559" x="6904038" y="3625850"/>
          <p14:tracePt t="23576" x="6904038" y="3563938"/>
          <p14:tracePt t="23578" x="6904038" y="3481388"/>
          <p14:tracePt t="23593" x="6904038" y="3273425"/>
          <p14:tracePt t="23609" x="6904038" y="3128963"/>
          <p14:tracePt t="23626" x="6883400" y="2941638"/>
          <p14:tracePt t="23643" x="6842125" y="2776538"/>
          <p14:tracePt t="23659" x="6821488" y="2547938"/>
          <p14:tracePt t="23676" x="6821488" y="2320925"/>
          <p14:tracePt t="23692" x="6821488" y="2071688"/>
          <p14:tracePt t="23709" x="6821488" y="1885950"/>
          <p14:tracePt t="23726" x="6821488" y="1719263"/>
          <p14:tracePt t="23742" x="6821488" y="1616075"/>
          <p14:tracePt t="23759" x="6821488" y="1512888"/>
          <p14:tracePt t="23776" x="6821488" y="1430338"/>
          <p14:tracePt t="23793" x="6821488" y="1346200"/>
          <p14:tracePt t="23809" x="6821488" y="1263650"/>
          <p14:tracePt t="23826" x="6821488" y="1222375"/>
          <p14:tracePt t="23843" x="6821488" y="1139825"/>
          <p14:tracePt t="23844" x="6821488" y="1098550"/>
          <p14:tracePt t="23859" x="6821488" y="1057275"/>
          <p14:tracePt t="23876" x="6821488" y="1016000"/>
          <p14:tracePt t="23893" x="6821488" y="973138"/>
          <p14:tracePt t="23923" x="6821488" y="952500"/>
          <p14:tracePt t="23939" x="6800850" y="952500"/>
          <p14:tracePt t="23955" x="6780213" y="952500"/>
          <p14:tracePt t="24199" x="6738938" y="952500"/>
          <p14:tracePt t="24205" x="6697663" y="931863"/>
          <p14:tracePt t="24214" x="6656388" y="911225"/>
          <p14:tracePt t="24226" x="6635750" y="911225"/>
          <p14:tracePt t="24243" x="6572250" y="911225"/>
          <p14:tracePt t="24247" x="6551613" y="911225"/>
          <p14:tracePt t="24252" x="6510338" y="890588"/>
          <p14:tracePt t="24263" x="6469063" y="890588"/>
          <p14:tracePt t="24276" x="6448425" y="869950"/>
          <p14:tracePt t="24279" x="6427788" y="869950"/>
          <p14:tracePt t="24282" x="6407150" y="869950"/>
          <p14:tracePt t="24293" x="6386513" y="828675"/>
          <p14:tracePt t="24310" x="6365875" y="704850"/>
          <p14:tracePt t="24326" x="6345238" y="663575"/>
          <p14:tracePt t="24328" x="6324600" y="558800"/>
          <p14:tracePt t="24342" x="6324600" y="61913"/>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7CFB9-2A04-64EE-BC2D-3DFA50623ECA}"/>
              </a:ext>
            </a:extLst>
          </p:cNvPr>
          <p:cNvSpPr>
            <a:spLocks noGrp="1"/>
          </p:cNvSpPr>
          <p:nvPr>
            <p:ph type="title"/>
          </p:nvPr>
        </p:nvSpPr>
        <p:spPr>
          <a:xfrm>
            <a:off x="2421081" y="198870"/>
            <a:ext cx="7349836" cy="1325563"/>
          </a:xfrm>
        </p:spPr>
        <p:txBody>
          <a:bodyPr/>
          <a:lstStyle/>
          <a:p>
            <a:pPr algn="ctr"/>
            <a:r>
              <a:rPr lang="en-US" b="1" dirty="0"/>
              <a:t>Signal Distortion Between Gates</a:t>
            </a:r>
            <a:endParaRPr lang="en-ZA" b="1" dirty="0"/>
          </a:p>
        </p:txBody>
      </p:sp>
      <p:pic>
        <p:nvPicPr>
          <p:cNvPr id="5" name="Content Placeholder 4">
            <a:extLst>
              <a:ext uri="{FF2B5EF4-FFF2-40B4-BE49-F238E27FC236}">
                <a16:creationId xmlns:a16="http://schemas.microsoft.com/office/drawing/2014/main" id="{8001A11C-DB31-8E34-9BE8-10F085E6F886}"/>
              </a:ext>
            </a:extLst>
          </p:cNvPr>
          <p:cNvPicPr>
            <a:picLocks noGrp="1" noChangeAspect="1"/>
          </p:cNvPicPr>
          <p:nvPr>
            <p:ph idx="1"/>
          </p:nvPr>
        </p:nvPicPr>
        <p:blipFill>
          <a:blip r:embed="rId5"/>
          <a:stretch>
            <a:fillRect/>
          </a:stretch>
        </p:blipFill>
        <p:spPr>
          <a:xfrm>
            <a:off x="2883227" y="1728422"/>
            <a:ext cx="6425545" cy="4764453"/>
          </a:xfrm>
        </p:spPr>
      </p:pic>
      <p:pic>
        <p:nvPicPr>
          <p:cNvPr id="35" name="Audio 34">
            <a:hlinkClick r:id="" action="ppaction://media"/>
            <a:extLst>
              <a:ext uri="{FF2B5EF4-FFF2-40B4-BE49-F238E27FC236}">
                <a16:creationId xmlns:a16="http://schemas.microsoft.com/office/drawing/2014/main" id="{9F668012-A14E-83EF-1829-5CBABDD95A7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15325533"/>
      </p:ext>
    </p:extLst>
  </p:cSld>
  <p:clrMapOvr>
    <a:masterClrMapping/>
  </p:clrMapOvr>
  <mc:AlternateContent xmlns:mc="http://schemas.openxmlformats.org/markup-compatibility/2006">
    <mc:Choice xmlns:p14="http://schemas.microsoft.com/office/powerpoint/2010/main" Requires="p14">
      <p:transition spd="slow" p14:dur="2000" advTm="23497"/>
    </mc:Choice>
    <mc:Fallback>
      <p:transition spd="slow" advTm="234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extLst>
    <p:ext uri="{3A86A75C-4F4B-4683-9AE1-C65F6400EC91}">
      <p14:laserTraceLst xmlns:p14="http://schemas.microsoft.com/office/powerpoint/2010/main">
        <p14:tracePtLst>
          <p14:tracePt t="332" x="1450975" y="2424113"/>
          <p14:tracePt t="6395" x="1471613" y="2403475"/>
          <p14:tracePt t="6400" x="1492250" y="2403475"/>
          <p14:tracePt t="6411" x="1576388" y="2382838"/>
          <p14:tracePt t="6419" x="1617663" y="2362200"/>
          <p14:tracePt t="6435" x="1700213" y="2259013"/>
          <p14:tracePt t="7116" x="1700213" y="2238375"/>
          <p14:tracePt t="7259" x="1700213" y="2216150"/>
          <p14:tracePt t="7275" x="1700213" y="2195513"/>
          <p14:tracePt t="7279" x="1679575" y="2195513"/>
          <p14:tracePt t="7291" x="1679575" y="2154238"/>
          <p14:tracePt t="7323" x="1658938" y="2133600"/>
          <p14:tracePt t="7339" x="1638300" y="2092325"/>
          <p14:tracePt t="7355" x="1617663" y="2051050"/>
          <p14:tracePt t="7359" x="1617663" y="2030413"/>
          <p14:tracePt t="7613" x="1597025" y="2009775"/>
          <p14:tracePt t="7619" x="1597025" y="1989138"/>
          <p14:tracePt t="7634" x="1576388" y="1989138"/>
          <p14:tracePt t="8014" x="1576388" y="1947863"/>
          <p14:tracePt t="8030" x="1576388" y="1865313"/>
          <p14:tracePt t="8034" x="1555750" y="1801813"/>
          <p14:tracePt t="8051" x="1285875" y="1595438"/>
          <p14:tracePt t="8608" x="1285875" y="1616075"/>
          <p14:tracePt t="8620" x="1285875" y="1636713"/>
          <p14:tracePt t="8624" x="1306513" y="1657350"/>
          <p14:tracePt t="8636" x="1327150" y="1698625"/>
          <p14:tracePt t="8651" x="1327150" y="1739900"/>
          <p14:tracePt t="8652" x="1347788" y="1760538"/>
          <p14:tracePt t="8668" x="1409700" y="1844675"/>
          <p14:tracePt t="8684" x="1430338" y="1885950"/>
          <p14:tracePt t="8685" x="1471613" y="1927225"/>
          <p14:tracePt t="8701" x="1492250" y="1947863"/>
          <p14:tracePt t="8702" x="1512888" y="1989138"/>
          <p14:tracePt t="8717" x="1555750" y="2030413"/>
          <p14:tracePt t="8734" x="1597025" y="2092325"/>
          <p14:tracePt t="8751" x="1638300" y="2133600"/>
          <p14:tracePt t="8752" x="1638300" y="2154238"/>
          <p14:tracePt t="8768" x="1658938" y="2174875"/>
          <p14:tracePt t="8784" x="1679575" y="2174875"/>
          <p14:tracePt t="8800" x="1720850" y="2195513"/>
          <p14:tracePt t="8817" x="1741488" y="2195513"/>
          <p14:tracePt t="8834" x="1782763" y="2216150"/>
          <p14:tracePt t="8851" x="1803400" y="2216150"/>
          <p14:tracePt t="8868" x="1844675" y="2216150"/>
          <p14:tracePt t="8884" x="1844675" y="2195513"/>
          <p14:tracePt t="8901" x="1866900" y="2195513"/>
          <p14:tracePt t="9024" x="1887538" y="2174875"/>
          <p14:tracePt t="9071" x="1887538" y="2154238"/>
          <p14:tracePt t="9087" x="1949450" y="2154238"/>
          <p14:tracePt t="9103" x="1970088" y="2133600"/>
          <p14:tracePt t="9135" x="1990725" y="2112963"/>
          <p14:tracePt t="9167" x="2011363" y="2092325"/>
          <p14:tracePt t="9198" x="2032000" y="2092325"/>
          <p14:tracePt t="9375" x="2032000" y="2071688"/>
          <p14:tracePt t="9408" x="2052638" y="2071688"/>
          <p14:tracePt t="9412" x="2073275" y="2071688"/>
          <p14:tracePt t="9423" x="2073275" y="2051050"/>
          <p14:tracePt t="9456" x="2114550" y="2030413"/>
          <p14:tracePt t="9462" x="2135188" y="2030413"/>
          <p14:tracePt t="9472" x="2135188" y="2009775"/>
          <p14:tracePt t="9487" x="2155825" y="2009775"/>
          <p14:tracePt t="9519" x="2176463" y="1989138"/>
          <p14:tracePt t="9551" x="2176463" y="1968500"/>
          <p14:tracePt t="9583" x="2197100" y="1968500"/>
          <p14:tracePt t="9631" x="2197100" y="1947863"/>
          <p14:tracePt t="9839" x="2219325" y="1927225"/>
          <p14:tracePt t="9887" x="2239963" y="1906588"/>
          <p14:tracePt t="9892" x="2260600" y="1885950"/>
          <p14:tracePt t="9918" x="2281238" y="1885950"/>
          <p14:tracePt t="10247" x="2281238" y="1865313"/>
          <p14:tracePt t="10263" x="2301875" y="1844675"/>
          <p14:tracePt t="10296" x="2322513" y="1844675"/>
          <p14:tracePt t="10312" x="2343150" y="1844675"/>
          <p14:tracePt t="10327" x="2363788" y="1844675"/>
          <p14:tracePt t="10343" x="2363788" y="1824038"/>
          <p14:tracePt t="10375" x="2384425" y="1824038"/>
          <p14:tracePt t="10381" x="2405063" y="1824038"/>
          <p14:tracePt t="10391" x="2405063" y="1801813"/>
          <p14:tracePt t="10407" x="2425700" y="1801813"/>
          <p14:tracePt t="10418" x="2446338" y="1801813"/>
          <p14:tracePt t="10455" x="2487613" y="1781175"/>
          <p14:tracePt t="10460" x="2508250" y="1781175"/>
          <p14:tracePt t="10502" x="2528888" y="1760538"/>
          <p14:tracePt t="10506" x="2551113" y="1760538"/>
          <p14:tracePt t="10537" x="2571750" y="1739900"/>
          <p14:tracePt t="10541" x="2592388" y="1739900"/>
          <p14:tracePt t="10552" x="2613025" y="1739900"/>
          <p14:tracePt t="10572" x="2633663" y="1739900"/>
          <p14:tracePt t="10585" x="2654300" y="1739900"/>
          <p14:tracePt t="10601" x="2674938" y="1719263"/>
          <p14:tracePt t="10604" x="2716213" y="1698625"/>
          <p14:tracePt t="10620" x="2736850" y="1698625"/>
          <p14:tracePt t="10634" x="2757488" y="1698625"/>
          <p14:tracePt t="10636" x="2778125" y="1698625"/>
          <p14:tracePt t="10652" x="2798763" y="1677988"/>
          <p14:tracePt t="10668" x="2819400" y="1677988"/>
          <p14:tracePt t="10696" x="2840038" y="1677988"/>
          <p14:tracePt t="10728" x="2860675" y="1677988"/>
          <p14:tracePt t="10732" x="2882900" y="1677988"/>
          <p14:tracePt t="10748" x="2903538" y="1677988"/>
          <p14:tracePt t="10761" x="2944813" y="1677988"/>
          <p14:tracePt t="10777" x="2986088" y="1677988"/>
          <p14:tracePt t="10784" x="3006725" y="1677988"/>
          <p14:tracePt t="10801" x="3089275" y="1677988"/>
          <p14:tracePt t="10817" x="3192463" y="1677988"/>
          <p14:tracePt t="10834" x="3276600" y="1657350"/>
          <p14:tracePt t="10851" x="3379788" y="1636713"/>
          <p14:tracePt t="10867" x="3524250" y="1616075"/>
          <p14:tracePt t="10884" x="3670300" y="1616075"/>
          <p14:tracePt t="10902" x="3856038" y="1616075"/>
          <p14:tracePt t="10917" x="4064000" y="1616075"/>
          <p14:tracePt t="10934" x="4251325" y="1616075"/>
          <p14:tracePt t="10936" x="4354513" y="1636713"/>
          <p14:tracePt t="10952" x="4540250" y="1636713"/>
          <p14:tracePt t="10968" x="4706938" y="1636713"/>
          <p14:tracePt t="10984" x="4851400" y="1636713"/>
          <p14:tracePt t="11001" x="5038725" y="1636713"/>
          <p14:tracePt t="11017" x="5203825" y="1616075"/>
          <p14:tracePt t="11034" x="5308600" y="1595438"/>
          <p14:tracePt t="11051" x="5370513" y="1595438"/>
          <p14:tracePt t="11052" x="5391150" y="1595438"/>
          <p14:tracePt t="11069" x="5473700" y="1574800"/>
          <p14:tracePt t="11084" x="5494338" y="1574800"/>
          <p14:tracePt t="11086" x="5514975" y="1574800"/>
          <p14:tracePt t="11101" x="5576888" y="1574800"/>
          <p14:tracePt t="11117" x="5661025" y="1554163"/>
          <p14:tracePt t="11134" x="5743575" y="1554163"/>
          <p14:tracePt t="11151" x="5846763" y="1533525"/>
          <p14:tracePt t="11167" x="5972175" y="1533525"/>
          <p14:tracePt t="11184" x="6137275" y="1512888"/>
          <p14:tracePt t="11201" x="6261100" y="1512888"/>
          <p14:tracePt t="11217" x="6427788" y="1512888"/>
          <p14:tracePt t="11234" x="6551613" y="1512888"/>
          <p14:tracePt t="11251" x="6738938" y="1512888"/>
          <p14:tracePt t="11268" x="6883400" y="1512888"/>
          <p14:tracePt t="11284" x="7029450" y="1512888"/>
          <p14:tracePt t="11301" x="7235825" y="1512888"/>
          <p14:tracePt t="11317" x="7485063" y="1512888"/>
          <p14:tracePt t="11334" x="7651750" y="1512888"/>
          <p14:tracePt t="11336" x="7734300" y="1512888"/>
          <p14:tracePt t="11351" x="7796213" y="1512888"/>
          <p14:tracePt t="11352" x="7878763" y="1533525"/>
          <p14:tracePt t="11368" x="7962900" y="1533525"/>
          <p14:tracePt t="11384" x="8107363" y="1574800"/>
          <p14:tracePt t="11400" x="8231188" y="1595438"/>
          <p14:tracePt t="11417" x="8377238" y="1616075"/>
          <p14:tracePt t="11434" x="8501063" y="1616075"/>
          <p14:tracePt t="11451" x="8688388" y="1636713"/>
          <p14:tracePt t="11452" x="8791575" y="1636713"/>
          <p14:tracePt t="11467" x="8853488" y="1636713"/>
          <p14:tracePt t="11484" x="9082088" y="1657350"/>
          <p14:tracePt t="11501" x="9267825" y="1677988"/>
          <p14:tracePt t="11517" x="9393238" y="1698625"/>
          <p14:tracePt t="11534" x="9537700" y="1719263"/>
          <p14:tracePt t="11551" x="9620250" y="1739900"/>
          <p14:tracePt t="11568" x="9640888" y="1739900"/>
          <p14:tracePt t="11592" x="9663113" y="1760538"/>
          <p14:tracePt t="11601" x="9704388" y="1781175"/>
          <p14:tracePt t="11617" x="9786938" y="1801813"/>
          <p14:tracePt t="11634" x="9890125" y="1865313"/>
          <p14:tracePt t="11651" x="10015538" y="1947863"/>
          <p14:tracePt t="11668" x="10077450" y="1989138"/>
          <p14:tracePt t="11685" x="10118725" y="2071688"/>
          <p14:tracePt t="11701" x="10139363" y="2174875"/>
          <p14:tracePt t="11717" x="10139363" y="2279650"/>
          <p14:tracePt t="11734" x="10118725" y="2424113"/>
          <p14:tracePt t="11736" x="10098088" y="2506663"/>
          <p14:tracePt t="11751" x="10077450" y="2589213"/>
          <p14:tracePt t="11752" x="10036175" y="2652713"/>
          <p14:tracePt t="11768" x="10015538" y="2797175"/>
          <p14:tracePt t="11784" x="9994900" y="2900363"/>
          <p14:tracePt t="11800" x="9972675" y="2962275"/>
          <p14:tracePt t="11802" x="9952038" y="3003550"/>
          <p14:tracePt t="11817" x="9931400" y="3108325"/>
          <p14:tracePt t="11834" x="9869488" y="3190875"/>
          <p14:tracePt t="11851" x="9786938" y="3314700"/>
          <p14:tracePt t="11852" x="9786938" y="3335338"/>
          <p14:tracePt t="11868" x="9725025" y="3397250"/>
          <p14:tracePt t="11884" x="9704388" y="3502025"/>
          <p14:tracePt t="11901" x="9663113" y="3584575"/>
          <p14:tracePt t="11917" x="9578975" y="3646488"/>
          <p14:tracePt t="11934" x="9496425" y="3729038"/>
          <p14:tracePt t="11950" x="9413875" y="3770313"/>
          <p14:tracePt t="11967" x="9288463" y="3833813"/>
          <p14:tracePt t="11984" x="9205913" y="3895725"/>
          <p14:tracePt t="12000" x="9123363" y="3916363"/>
          <p14:tracePt t="12017" x="8978900" y="3957638"/>
          <p14:tracePt t="12034" x="8832850" y="3998913"/>
          <p14:tracePt t="12051" x="8667750" y="4040188"/>
          <p14:tracePt t="12068" x="8542338" y="4060825"/>
          <p14:tracePt t="12084" x="8377238" y="4081463"/>
          <p14:tracePt t="12100" x="8169275" y="4122738"/>
          <p14:tracePt t="12117" x="7899400" y="4122738"/>
          <p14:tracePt t="12134" x="7693025" y="4122738"/>
          <p14:tracePt t="12150" x="7505700" y="4143375"/>
          <p14:tracePt t="12167" x="7340600" y="4164013"/>
          <p14:tracePt t="12184" x="7173913" y="4205288"/>
          <p14:tracePt t="12200" x="7008813" y="4205288"/>
          <p14:tracePt t="12217" x="6821488" y="4225925"/>
          <p14:tracePt t="12218" x="6759575" y="4225925"/>
          <p14:tracePt t="12234" x="6572250" y="4225925"/>
          <p14:tracePt t="12250" x="6510338" y="4225925"/>
          <p14:tracePt t="12251" x="6448425" y="4225925"/>
          <p14:tracePt t="12267" x="6345238" y="4225925"/>
          <p14:tracePt t="12284" x="6219825" y="4225925"/>
          <p14:tracePt t="12300" x="6075363" y="4225925"/>
          <p14:tracePt t="12301" x="5992813" y="4225925"/>
          <p14:tracePt t="12317" x="5805488" y="4225925"/>
          <p14:tracePt t="12334" x="5535613" y="4184650"/>
          <p14:tracePt t="12351" x="5287963" y="4164013"/>
          <p14:tracePt t="12367" x="5059363" y="4143375"/>
          <p14:tracePt t="12384" x="4830763" y="4122738"/>
          <p14:tracePt t="12401" x="4583113" y="4060825"/>
          <p14:tracePt t="12417" x="4375150" y="4019550"/>
          <p14:tracePt t="12434" x="4167188" y="3998913"/>
          <p14:tracePt t="12450" x="3981450" y="3978275"/>
          <p14:tracePt t="12467" x="3835400" y="3937000"/>
          <p14:tracePt t="12484" x="3670300" y="3916363"/>
          <p14:tracePt t="12500" x="3544888" y="3916363"/>
          <p14:tracePt t="12517" x="3421063" y="3875088"/>
          <p14:tracePt t="12534" x="3317875" y="3854450"/>
          <p14:tracePt t="12550" x="3171825" y="3811588"/>
          <p14:tracePt t="12567" x="3048000" y="3770313"/>
          <p14:tracePt t="12584" x="2882900" y="3687763"/>
          <p14:tracePt t="12600" x="2695575" y="3605213"/>
          <p14:tracePt t="12602" x="2613025" y="3563938"/>
          <p14:tracePt t="12617" x="2528888" y="3522663"/>
          <p14:tracePt t="12618" x="2487613" y="3502025"/>
          <p14:tracePt t="12634" x="2384425" y="3460750"/>
          <p14:tracePt t="12651" x="2343150" y="3417888"/>
          <p14:tracePt t="12667" x="2301875" y="3397250"/>
          <p14:tracePt t="12684" x="2301875" y="3335338"/>
          <p14:tracePt t="12701" x="2281238" y="3273425"/>
          <p14:tracePt t="12702" x="2281238" y="3211513"/>
          <p14:tracePt t="12717" x="2281238" y="3170238"/>
          <p14:tracePt t="12718" x="2260600" y="3108325"/>
          <p14:tracePt t="12734" x="2260600" y="3003550"/>
          <p14:tracePt t="12751" x="2260600" y="2879725"/>
          <p14:tracePt t="12768" x="2260600" y="2755900"/>
          <p14:tracePt t="12784" x="2260600" y="2632075"/>
          <p14:tracePt t="12800" x="2260600" y="2547938"/>
          <p14:tracePt t="12817" x="2260600" y="2444750"/>
          <p14:tracePt t="12834" x="2281238" y="2382838"/>
          <p14:tracePt t="12850" x="2343150" y="2279650"/>
          <p14:tracePt t="12867" x="2405063" y="2195513"/>
          <p14:tracePt t="12884" x="2508250" y="2092325"/>
          <p14:tracePt t="12900" x="2592388" y="2009775"/>
          <p14:tracePt t="12917" x="2736850" y="1947863"/>
          <p14:tracePt t="12934" x="2819400" y="1885950"/>
          <p14:tracePt t="12950" x="2944813" y="1865313"/>
          <p14:tracePt t="12967" x="3089275" y="1824038"/>
          <p14:tracePt t="12984" x="3171825" y="1781175"/>
          <p14:tracePt t="13000" x="3297238" y="1739900"/>
          <p14:tracePt t="13017" x="3421063" y="1698625"/>
          <p14:tracePt t="13018" x="3482975" y="1677988"/>
          <p14:tracePt t="13034" x="3629025" y="1657350"/>
          <p14:tracePt t="13050" x="3690938" y="1657350"/>
          <p14:tracePt t="13051" x="3794125" y="1636713"/>
          <p14:tracePt t="13068" x="4043363" y="1595438"/>
          <p14:tracePt t="13084" x="4229100" y="1554163"/>
          <p14:tracePt t="13101" x="4354513" y="1533525"/>
          <p14:tracePt t="13102" x="4395788" y="1512888"/>
          <p14:tracePt t="13117" x="4416425" y="1512888"/>
          <p14:tracePt t="13118" x="4437063" y="1492250"/>
          <p14:tracePt t="13134" x="4478338" y="1471613"/>
          <p14:tracePt t="13150" x="4603750" y="1471613"/>
          <p14:tracePt t="13167" x="4768850" y="1430338"/>
          <p14:tracePt t="13184" x="4956175" y="1387475"/>
          <p14:tracePt t="13200" x="5162550" y="1366838"/>
          <p14:tracePt t="13217" x="5349875" y="1325563"/>
          <p14:tracePt t="13234" x="5494338" y="1325563"/>
          <p14:tracePt t="13250" x="5640388" y="1325563"/>
          <p14:tracePt t="13267" x="5826125" y="1304925"/>
          <p14:tracePt t="13284" x="6034088" y="1284288"/>
          <p14:tracePt t="13300" x="6261100" y="1243013"/>
          <p14:tracePt t="13317" x="6448425" y="1201738"/>
          <p14:tracePt t="13334" x="6510338" y="1201738"/>
          <p14:tracePt t="13351" x="6592888" y="1201738"/>
          <p14:tracePt t="13367" x="6677025" y="1201738"/>
          <p14:tracePt t="13384" x="6780213" y="1201738"/>
          <p14:tracePt t="13401" x="6924675" y="1201738"/>
          <p14:tracePt t="13402" x="7008813" y="1201738"/>
          <p14:tracePt t="13417" x="7091363" y="1201738"/>
          <p14:tracePt t="13418" x="7194550" y="1201738"/>
          <p14:tracePt t="13434" x="7464425" y="1201738"/>
          <p14:tracePt t="13451" x="7734300" y="1201738"/>
          <p14:tracePt t="13467" x="7983538" y="1222375"/>
          <p14:tracePt t="13483" x="8210550" y="1263650"/>
          <p14:tracePt t="13500" x="8418513" y="1284288"/>
          <p14:tracePt t="13501" x="8542338" y="1304925"/>
          <p14:tracePt t="13517" x="8688388" y="1325563"/>
          <p14:tracePt t="13518" x="8832850" y="1346200"/>
          <p14:tracePt t="13534" x="9040813" y="1366838"/>
          <p14:tracePt t="13550" x="9123363" y="1366838"/>
          <p14:tracePt t="13551" x="9185275" y="1366838"/>
          <p14:tracePt t="13567" x="9267825" y="1387475"/>
          <p14:tracePt t="13569" x="9288463" y="1387475"/>
          <p14:tracePt t="13584" x="9393238" y="1387475"/>
          <p14:tracePt t="13601" x="9475788" y="1387475"/>
          <p14:tracePt t="13617" x="9537700" y="1387475"/>
          <p14:tracePt t="13634" x="9578975" y="1408113"/>
          <p14:tracePt t="13676" x="9620250" y="1450975"/>
          <p14:tracePt t="13680" x="9620250" y="1471613"/>
          <p14:tracePt t="13696" x="9640888" y="1533525"/>
          <p14:tracePt t="13701" x="9683750" y="1616075"/>
          <p14:tracePt t="13717" x="9828213" y="1906588"/>
          <p14:tracePt t="13734" x="10036175" y="2259013"/>
          <p14:tracePt t="13750" x="10180638" y="2547938"/>
          <p14:tracePt t="13767" x="10242550" y="2735263"/>
          <p14:tracePt t="13784" x="10242550" y="2859088"/>
          <p14:tracePt t="13800" x="10242550" y="2941638"/>
          <p14:tracePt t="13817" x="10201275" y="3024188"/>
          <p14:tracePt t="13834" x="10160000" y="3087688"/>
          <p14:tracePt t="13850" x="10118725" y="3108325"/>
          <p14:tracePt t="13852" x="10118725" y="3128963"/>
          <p14:tracePt t="13867" x="10077450" y="3128963"/>
          <p14:tracePt t="13884" x="10077450" y="3149600"/>
          <p14:tracePt t="13900" x="10056813" y="3170238"/>
          <p14:tracePt t="13917" x="10056813" y="3190875"/>
          <p14:tracePt t="13934" x="10056813" y="3211513"/>
          <p14:tracePt t="13950" x="10015538" y="3252788"/>
          <p14:tracePt t="14445" x="10015538" y="3232150"/>
          <p14:tracePt t="14450" x="10015538" y="3190875"/>
          <p14:tracePt t="14468" x="9994900" y="3149600"/>
          <p14:tracePt t="14484" x="9994900" y="3087688"/>
          <p14:tracePt t="14501" x="9994900" y="3024188"/>
          <p14:tracePt t="14518" x="9994900" y="2962275"/>
          <p14:tracePt t="14534" x="9972675" y="2879725"/>
          <p14:tracePt t="14552" x="9952038" y="2797175"/>
          <p14:tracePt t="14569" x="9910763" y="2735263"/>
          <p14:tracePt t="14584" x="9828213" y="2652713"/>
          <p14:tracePt t="14601" x="9766300" y="2589213"/>
          <p14:tracePt t="14618" x="9704388" y="2506663"/>
          <p14:tracePt t="14634" x="9599613" y="2424113"/>
          <p14:tracePt t="14636" x="9558338" y="2362200"/>
          <p14:tracePt t="14641" x="9537700" y="2320925"/>
          <p14:tracePt t="14653" x="9475788" y="2279650"/>
          <p14:tracePt t="14667" x="9413875" y="2195513"/>
          <p14:tracePt t="14670" x="9331325" y="2112963"/>
          <p14:tracePt t="14684" x="9144000" y="2030413"/>
          <p14:tracePt t="14701" x="8956675" y="1947863"/>
          <p14:tracePt t="14704" x="8812213" y="1906588"/>
          <p14:tracePt t="14717" x="8709025" y="1865313"/>
          <p14:tracePt t="14734" x="8459788" y="1781175"/>
          <p14:tracePt t="14751" x="8231188" y="1739900"/>
          <p14:tracePt t="14752" x="8128000" y="1698625"/>
          <p14:tracePt t="14767" x="8045450" y="1677988"/>
          <p14:tracePt t="14770" x="7962900" y="1657350"/>
          <p14:tracePt t="14784" x="7775575" y="1616075"/>
          <p14:tracePt t="14801" x="7631113" y="1574800"/>
          <p14:tracePt t="14817" x="7423150" y="1533525"/>
          <p14:tracePt t="14834" x="7173913" y="1492250"/>
          <p14:tracePt t="14851" x="6946900" y="1450975"/>
          <p14:tracePt t="14867" x="6697663" y="1387475"/>
          <p14:tracePt t="14884" x="6510338" y="1346200"/>
          <p14:tracePt t="14901" x="6324600" y="1304925"/>
          <p14:tracePt t="14917" x="6137275" y="1263650"/>
          <p14:tracePt t="14934" x="5908675" y="1263650"/>
          <p14:tracePt t="14951" x="5702300" y="1243013"/>
          <p14:tracePt t="14967" x="5411788" y="1222375"/>
          <p14:tracePt t="14984" x="5141913" y="1181100"/>
          <p14:tracePt t="15001" x="4935538" y="1160463"/>
          <p14:tracePt t="15017" x="4768850" y="1139825"/>
          <p14:tracePt t="15034" x="4603750" y="1139825"/>
          <p14:tracePt t="15051" x="4437063" y="1139825"/>
          <p14:tracePt t="15052" x="4354513" y="1139825"/>
          <p14:tracePt t="15068" x="4208463" y="1139825"/>
          <p14:tracePt t="15084" x="4105275" y="1139825"/>
          <p14:tracePt t="15101" x="3898900" y="1139825"/>
          <p14:tracePt t="15102" x="3814763" y="1139825"/>
          <p14:tracePt t="15117" x="3711575" y="1139825"/>
          <p14:tracePt t="15119" x="3608388" y="1139825"/>
          <p14:tracePt t="15134" x="3379788" y="1160463"/>
          <p14:tracePt t="15151" x="3171825" y="1181100"/>
          <p14:tracePt t="15168" x="3068638" y="1181100"/>
          <p14:tracePt t="15184" x="3027363" y="1181100"/>
          <p14:tracePt t="15186" x="3006725" y="1181100"/>
          <p14:tracePt t="15201" x="2986088" y="1181100"/>
          <p14:tracePt t="15203" x="2965450" y="1201738"/>
          <p14:tracePt t="15217" x="2924175" y="1201738"/>
          <p14:tracePt t="15219" x="2882900" y="1243013"/>
          <p14:tracePt t="15234" x="2798763" y="1304925"/>
          <p14:tracePt t="15251" x="2695575" y="1430338"/>
          <p14:tracePt t="15267" x="2654300" y="1533525"/>
          <p14:tracePt t="15283" x="2633663" y="1657350"/>
          <p14:tracePt t="15300" x="2633663" y="1801813"/>
          <p14:tracePt t="15317" x="2633663" y="1989138"/>
          <p14:tracePt t="15334" x="2633663" y="2174875"/>
          <p14:tracePt t="15351" x="2654300" y="2341563"/>
          <p14:tracePt t="15367" x="2695575" y="2506663"/>
          <p14:tracePt t="15384" x="2757488" y="2609850"/>
          <p14:tracePt t="15401" x="2819400" y="2735263"/>
          <p14:tracePt t="15417" x="2944813" y="2838450"/>
          <p14:tracePt t="15434" x="3027363" y="2921000"/>
          <p14:tracePt t="15450" x="3171825" y="3003550"/>
          <p14:tracePt t="15467" x="3276600" y="3067050"/>
          <p14:tracePt t="15484" x="3421063" y="3128963"/>
          <p14:tracePt t="15486" x="3462338" y="3170238"/>
          <p14:tracePt t="15501" x="3587750" y="3211513"/>
          <p14:tracePt t="15502" x="3649663" y="3252788"/>
          <p14:tracePt t="15517" x="3773488" y="3294063"/>
          <p14:tracePt t="15519" x="3856038" y="3314700"/>
          <p14:tracePt t="15534" x="3960813" y="3335338"/>
          <p14:tracePt t="15551" x="4146550" y="3397250"/>
          <p14:tracePt t="15567" x="4333875" y="3460750"/>
          <p14:tracePt t="15584" x="4560888" y="3543300"/>
          <p14:tracePt t="15601" x="4810125" y="3584575"/>
          <p14:tracePt t="15602" x="4935538" y="3605213"/>
          <p14:tracePt t="15617" x="5121275" y="3646488"/>
          <p14:tracePt t="15618" x="5349875" y="3708400"/>
          <p14:tracePt t="15634" x="5599113" y="3729038"/>
          <p14:tracePt t="15636" x="5867400" y="3790950"/>
          <p14:tracePt t="15650" x="6157913" y="3811588"/>
          <p14:tracePt t="15651" x="6448425" y="3833813"/>
          <p14:tracePt t="15667" x="7050088" y="3895725"/>
          <p14:tracePt t="15684" x="7526338" y="3937000"/>
          <p14:tracePt t="15701" x="7920038" y="3937000"/>
          <p14:tracePt t="15717" x="8231188" y="3978275"/>
          <p14:tracePt t="15734" x="8542338" y="3978275"/>
          <p14:tracePt t="15751" x="8750300" y="3998913"/>
          <p14:tracePt t="15767" x="8915400" y="3998913"/>
          <p14:tracePt t="15784" x="9102725" y="3998913"/>
          <p14:tracePt t="15801" x="9247188" y="3998913"/>
          <p14:tracePt t="15817" x="9455150" y="3998913"/>
          <p14:tracePt t="15834" x="9640888" y="3916363"/>
          <p14:tracePt t="15851" x="9848850" y="3811588"/>
          <p14:tracePt t="15867" x="9972675" y="3729038"/>
          <p14:tracePt t="15884" x="10056813" y="3667125"/>
          <p14:tracePt t="15901" x="10077450" y="3605213"/>
          <p14:tracePt t="15902" x="10118725" y="3563938"/>
          <p14:tracePt t="15918" x="10180638" y="3481388"/>
          <p14:tracePt t="15934" x="10180638" y="3355975"/>
          <p14:tracePt t="15950" x="10180638" y="3314700"/>
          <p14:tracePt t="15951" x="10180638" y="3252788"/>
          <p14:tracePt t="15967" x="10180638" y="3149600"/>
          <p14:tracePt t="15984" x="10118725" y="3046413"/>
          <p14:tracePt t="16001" x="10098088" y="2900363"/>
          <p14:tracePt t="16002" x="10098088" y="2859088"/>
          <p14:tracePt t="16017" x="10098088" y="2797175"/>
          <p14:tracePt t="16018" x="10098088" y="2735263"/>
          <p14:tracePt t="16034" x="10098088" y="2609850"/>
          <p14:tracePt t="16050" x="10098088" y="2486025"/>
          <p14:tracePt t="16067" x="10098088" y="2444750"/>
          <p14:tracePt t="16083" x="10098088" y="2424113"/>
          <p14:tracePt t="16101" x="10098088" y="2403475"/>
          <p14:tracePt t="16126" x="10098088" y="2382838"/>
          <p14:tracePt t="16134" x="10098088" y="2362200"/>
          <p14:tracePt t="16151" x="10098088" y="2320925"/>
          <p14:tracePt t="16167" x="10098088" y="2300288"/>
          <p14:tracePt t="16184" x="10056813" y="2259013"/>
          <p14:tracePt t="16201" x="10036175" y="2238375"/>
          <p14:tracePt t="16222" x="10015538" y="2216150"/>
          <p14:tracePt t="16238" x="10015538" y="2195513"/>
          <p14:tracePt t="16286" x="10015538" y="2174875"/>
          <p14:tracePt t="16290" x="10015538" y="2154238"/>
          <p14:tracePt t="16318" x="10015538" y="2133600"/>
          <p14:tracePt t="16334" x="10036175" y="2112963"/>
          <p14:tracePt t="16382" x="10056813" y="2112963"/>
          <p14:tracePt t="16414" x="10077450" y="2112963"/>
          <p14:tracePt t="16430" x="10077450" y="2092325"/>
          <p14:tracePt t="16446" x="10098088" y="2071688"/>
          <p14:tracePt t="16450" x="10118725" y="2071688"/>
          <p14:tracePt t="16462" x="10118725" y="2030413"/>
          <p14:tracePt t="16467" x="10118725" y="2009775"/>
          <p14:tracePt t="16484" x="10139363" y="1947863"/>
          <p14:tracePt t="16500" x="10160000" y="1906588"/>
          <p14:tracePt t="16517" x="10160000" y="1865313"/>
          <p14:tracePt t="16534" x="10160000" y="1844675"/>
          <p14:tracePt t="16560" x="10160000" y="1824038"/>
          <p14:tracePt t="16567" x="10139363" y="1781175"/>
          <p14:tracePt t="16583" x="10077450" y="1739900"/>
          <p14:tracePt t="16600" x="10056813" y="1739900"/>
          <p14:tracePt t="16617" x="9994900" y="1739900"/>
          <p14:tracePt t="16634" x="9910763" y="1739900"/>
          <p14:tracePt t="16650" x="9807575" y="1739900"/>
          <p14:tracePt t="16667" x="9663113" y="1760538"/>
          <p14:tracePt t="16683" x="9517063" y="1885950"/>
          <p14:tracePt t="16700" x="9413875" y="2030413"/>
          <p14:tracePt t="16717" x="9331325" y="2238375"/>
          <p14:tracePt t="16733" x="9288463" y="2424113"/>
          <p14:tracePt t="16750" x="9288463" y="2568575"/>
          <p14:tracePt t="16767" x="9288463" y="2673350"/>
          <p14:tracePt t="16768" x="9288463" y="2735263"/>
          <p14:tracePt t="16784" x="9372600" y="2797175"/>
          <p14:tracePt t="16800" x="9413875" y="2797175"/>
          <p14:tracePt t="16817" x="9434513" y="2797175"/>
          <p14:tracePt t="16833" x="9496425" y="2797175"/>
          <p14:tracePt t="16850" x="9578975" y="2776538"/>
          <p14:tracePt t="16852" x="9640888" y="2714625"/>
          <p14:tracePt t="16867" x="9640888" y="2673350"/>
          <p14:tracePt t="16868" x="9683750" y="2632075"/>
          <p14:tracePt t="16884" x="9725025" y="2506663"/>
          <p14:tracePt t="16900" x="9725025" y="2465388"/>
          <p14:tracePt t="16901" x="9725025" y="2424113"/>
          <p14:tracePt t="16917" x="9725025" y="2320925"/>
          <p14:tracePt t="16933" x="9599613" y="2238375"/>
          <p14:tracePt t="16950" x="9393238" y="2174875"/>
          <p14:tracePt t="16967" x="9247188" y="2154238"/>
          <p14:tracePt t="16984" x="9102725" y="2154238"/>
          <p14:tracePt t="17001" x="8936038" y="2154238"/>
          <p14:tracePt t="17017" x="8791575" y="2259013"/>
          <p14:tracePt t="17034" x="8729663" y="2424113"/>
          <p14:tracePt t="17050" x="8709025" y="2547938"/>
          <p14:tracePt t="17067" x="8709025" y="2673350"/>
          <p14:tracePt t="17084" x="8770938" y="2755900"/>
          <p14:tracePt t="17100" x="8874125" y="2797175"/>
          <p14:tracePt t="17117" x="8956675" y="2817813"/>
          <p14:tracePt t="17133" x="9082088" y="2817813"/>
          <p14:tracePt t="17150" x="9164638" y="2817813"/>
          <p14:tracePt t="17152" x="9185275" y="2817813"/>
          <p14:tracePt t="17167" x="9205913" y="2776538"/>
          <p14:tracePt t="17169" x="9226550" y="2755900"/>
          <p14:tracePt t="17184" x="9247188" y="2693988"/>
          <p14:tracePt t="17200" x="9247188" y="2652713"/>
          <p14:tracePt t="17202" x="9247188" y="2632075"/>
          <p14:tracePt t="17232" x="9247188" y="2609850"/>
          <p14:tracePt t="17248" x="9226550" y="2609850"/>
          <p14:tracePt t="17252" x="9144000" y="2609850"/>
          <p14:tracePt t="17267" x="9123363" y="2609850"/>
          <p14:tracePt t="17649" x="9144000" y="2589213"/>
          <p14:tracePt t="17653" x="9164638" y="2589213"/>
          <p14:tracePt t="17669" x="9226550" y="2568575"/>
          <p14:tracePt t="17686" x="9267825" y="2547938"/>
          <p14:tracePt t="17701" x="9309100" y="2527300"/>
          <p14:tracePt t="17718" x="9331325" y="2527300"/>
          <p14:tracePt t="17777" x="9351963" y="2527300"/>
          <p14:tracePt t="17793" x="9372600" y="2506663"/>
          <p14:tracePt t="19374" x="9413875" y="2527300"/>
          <p14:tracePt t="19381" x="9434513" y="2527300"/>
          <p14:tracePt t="19389" x="9434513" y="2547938"/>
          <p14:tracePt t="19400" x="9455150" y="2568575"/>
          <p14:tracePt t="19417" x="9496425" y="2652713"/>
          <p14:tracePt t="19420" x="9537700" y="2673350"/>
          <p14:tracePt t="19424" x="9558338" y="2714625"/>
          <p14:tracePt t="19437" x="9599613" y="2776538"/>
          <p14:tracePt t="19455" x="9663113" y="2859088"/>
          <p14:tracePt t="19467" x="9683750" y="2859088"/>
          <p14:tracePt t="19470" x="9683750" y="2900363"/>
          <p14:tracePt t="19484" x="9725025" y="2982913"/>
          <p14:tracePt t="19501" x="9807575" y="3128963"/>
          <p14:tracePt t="19517" x="9848850" y="3232150"/>
          <p14:tracePt t="19533" x="9890125" y="3314700"/>
          <p14:tracePt t="19550" x="9931400" y="3440113"/>
          <p14:tracePt t="19552" x="9952038" y="3481388"/>
          <p14:tracePt t="19567" x="9972675" y="3543300"/>
          <p14:tracePt t="19570" x="9994900" y="3584575"/>
          <p14:tracePt t="19584" x="9994900" y="3687763"/>
          <p14:tracePt t="19601" x="9994900" y="3749675"/>
          <p14:tracePt t="19617" x="9994900" y="3833813"/>
          <p14:tracePt t="19634" x="9994900" y="3895725"/>
          <p14:tracePt t="19651" x="9994900" y="3998913"/>
          <p14:tracePt t="19668" x="9994900" y="4164013"/>
          <p14:tracePt t="19684" x="9994900" y="4351338"/>
          <p14:tracePt t="19700" x="9994900" y="4516438"/>
          <p14:tracePt t="19717" x="9972675" y="4619625"/>
          <p14:tracePt t="19734" x="9952038" y="4703763"/>
          <p14:tracePt t="19750" x="9910763" y="4745038"/>
          <p14:tracePt t="19767" x="9910763" y="4765675"/>
          <p14:tracePt t="19783" x="9910763" y="4806950"/>
          <p14:tracePt t="19852" x="9890125" y="4806950"/>
          <p14:tracePt t="19868" x="9869488" y="4806950"/>
          <p14:tracePt t="20014" x="9848850" y="4806950"/>
          <p14:tracePt t="20061" x="9828213" y="4806950"/>
          <p14:tracePt t="20065" x="9807575" y="4806950"/>
          <p14:tracePt t="20077" x="9807575" y="4786313"/>
          <p14:tracePt t="20084" x="9766300" y="4786313"/>
          <p14:tracePt t="20101" x="9704388" y="4745038"/>
          <p14:tracePt t="20117" x="9537700" y="4683125"/>
          <p14:tracePt t="20134" x="9351963" y="4641850"/>
          <p14:tracePt t="20150" x="9247188" y="4598988"/>
          <p14:tracePt t="20152" x="9185275" y="4578350"/>
          <p14:tracePt t="20167" x="9040813" y="4557713"/>
          <p14:tracePt t="20170" x="8853488" y="4516438"/>
          <p14:tracePt t="20184" x="8542338" y="4433888"/>
          <p14:tracePt t="20201" x="8272463" y="4392613"/>
          <p14:tracePt t="20217" x="8045450" y="4351338"/>
          <p14:tracePt t="20233" x="7899400" y="4330700"/>
          <p14:tracePt t="20250" x="7693025" y="4310063"/>
          <p14:tracePt t="20267" x="7485063" y="4268788"/>
          <p14:tracePt t="20284" x="7235825" y="4248150"/>
          <p14:tracePt t="20300" x="6967538" y="4225925"/>
          <p14:tracePt t="20317" x="6677025" y="4164013"/>
          <p14:tracePt t="20333" x="6469063" y="4122738"/>
          <p14:tracePt t="20350" x="6261100" y="4122738"/>
          <p14:tracePt t="20367" x="5992813" y="4122738"/>
          <p14:tracePt t="20384" x="5722938" y="4122738"/>
          <p14:tracePt t="20400" x="5453063" y="4122738"/>
          <p14:tracePt t="20417" x="5203825" y="4122738"/>
          <p14:tracePt t="20433" x="4997450" y="4122738"/>
          <p14:tracePt t="20450" x="4810125" y="4122738"/>
          <p14:tracePt t="20467" x="4583113" y="4102100"/>
          <p14:tracePt t="20468" x="4478338" y="4081463"/>
          <p14:tracePt t="20484" x="4313238" y="4060825"/>
          <p14:tracePt t="20500" x="4084638" y="4040188"/>
          <p14:tracePt t="20517" x="3919538" y="4040188"/>
          <p14:tracePt t="20533" x="3773488" y="4040188"/>
          <p14:tracePt t="20550" x="3649663" y="4040188"/>
          <p14:tracePt t="20567" x="3524250" y="4040188"/>
          <p14:tracePt t="20584" x="3338513" y="4040188"/>
          <p14:tracePt t="20600" x="3235325" y="4040188"/>
          <p14:tracePt t="20617" x="3192463" y="4040188"/>
          <p14:tracePt t="20618" x="3171825" y="4060825"/>
          <p14:tracePt t="20634" x="3109913" y="4081463"/>
          <p14:tracePt t="20650" x="3048000" y="4143375"/>
          <p14:tracePt t="20667" x="2986088" y="4225925"/>
          <p14:tracePt t="20683" x="2903538" y="4289425"/>
          <p14:tracePt t="20700" x="2840038" y="4371975"/>
          <p14:tracePt t="20717" x="2798763" y="4475163"/>
          <p14:tracePt t="20733" x="2736850" y="4557713"/>
          <p14:tracePt t="20750" x="2736850" y="4683125"/>
          <p14:tracePt t="20767" x="2736850" y="4786313"/>
          <p14:tracePt t="20783" x="2716213" y="4889500"/>
          <p14:tracePt t="20800" x="2716213" y="4992688"/>
          <p14:tracePt t="20817" x="2695575" y="5056188"/>
          <p14:tracePt t="20833" x="2695575" y="5159375"/>
          <p14:tracePt t="20850" x="2674938" y="5262563"/>
          <p14:tracePt t="20867" x="2674938" y="5386388"/>
          <p14:tracePt t="20883" x="2695575" y="5491163"/>
          <p14:tracePt t="20900" x="2716213" y="5594350"/>
          <p14:tracePt t="20916" x="2757488" y="5676900"/>
          <p14:tracePt t="20917" x="2798763" y="5718175"/>
          <p14:tracePt t="20934" x="2860675" y="5821363"/>
          <p14:tracePt t="20950" x="2924175" y="5905500"/>
          <p14:tracePt t="20951" x="2944813" y="5967413"/>
          <p14:tracePt t="20966" x="3109913" y="6132513"/>
          <p14:tracePt t="20983" x="3255963" y="6319838"/>
          <p14:tracePt t="21000" x="3441700" y="6505575"/>
          <p14:tracePt t="21017" x="3629025" y="6672263"/>
          <p14:tracePt t="21018" x="3732213" y="6734175"/>
          <p14:tracePt t="21308" x="7837488" y="6775450"/>
          <p14:tracePt t="21319" x="7983538" y="6734175"/>
          <p14:tracePt t="21323" x="8128000" y="6672263"/>
          <p14:tracePt t="21334" x="8231188" y="6650038"/>
          <p14:tracePt t="21351" x="8418513" y="6567488"/>
          <p14:tracePt t="21355" x="8501063" y="6526213"/>
          <p14:tracePt t="21367" x="8583613" y="6484938"/>
          <p14:tracePt t="21384" x="8791575" y="6381750"/>
          <p14:tracePt t="21388" x="8894763" y="6340475"/>
          <p14:tracePt t="21403" x="9020175" y="6257925"/>
          <p14:tracePt t="21418" x="9267825" y="6111875"/>
          <p14:tracePt t="21434" x="9309100" y="6029325"/>
          <p14:tracePt t="21450" x="9372600" y="5905500"/>
          <p14:tracePt t="21467" x="9434513" y="5800725"/>
          <p14:tracePt t="21484" x="9537700" y="5635625"/>
          <p14:tracePt t="21500" x="9663113" y="5491163"/>
          <p14:tracePt t="21517" x="9745663" y="5365750"/>
          <p14:tracePt t="21533" x="9766300" y="5241925"/>
          <p14:tracePt t="21550" x="9786938" y="5138738"/>
          <p14:tracePt t="21567" x="9786938" y="5013325"/>
          <p14:tracePt t="21584" x="9786938" y="4910138"/>
          <p14:tracePt t="21600" x="9725025" y="4745038"/>
          <p14:tracePt t="21617" x="9640888" y="4598988"/>
          <p14:tracePt t="21634" x="9475788" y="4433888"/>
          <p14:tracePt t="21650" x="9267825" y="4268788"/>
          <p14:tracePt t="21667" x="9082088" y="4143375"/>
          <p14:tracePt t="21684" x="8812213" y="4040188"/>
          <p14:tracePt t="21700" x="8521700" y="3957638"/>
          <p14:tracePt t="21702" x="8397875" y="3895725"/>
          <p14:tracePt t="21717" x="8251825" y="3854450"/>
          <p14:tracePt t="21719" x="8107363" y="3811588"/>
          <p14:tracePt t="21734" x="7816850" y="3749675"/>
          <p14:tracePt t="21750" x="7672388" y="3729038"/>
          <p14:tracePt t="21751" x="7588250" y="3729038"/>
          <p14:tracePt t="21766" x="7299325" y="3708400"/>
          <p14:tracePt t="21783" x="7029450" y="3687763"/>
          <p14:tracePt t="21800" x="6759575" y="3687763"/>
          <p14:tracePt t="21817" x="6448425" y="3687763"/>
          <p14:tracePt t="21818" x="6324600" y="3687763"/>
          <p14:tracePt t="21834" x="5992813" y="3687763"/>
          <p14:tracePt t="21850" x="5846763" y="3687763"/>
          <p14:tracePt t="21851" x="5722938" y="3687763"/>
          <p14:tracePt t="21867" x="5473700" y="3687763"/>
          <p14:tracePt t="21883" x="5267325" y="3687763"/>
          <p14:tracePt t="21900" x="5080000" y="3687763"/>
          <p14:tracePt t="21916" x="4872038" y="3687763"/>
          <p14:tracePt t="21933" x="4665663" y="3687763"/>
          <p14:tracePt t="21950" x="4478338" y="3687763"/>
          <p14:tracePt t="21966" x="4333875" y="3687763"/>
          <p14:tracePt t="21983" x="4187825" y="3687763"/>
          <p14:tracePt t="22000" x="4064000" y="3687763"/>
          <p14:tracePt t="22016" x="3981450" y="3708400"/>
          <p14:tracePt t="22033" x="3876675" y="3749675"/>
          <p14:tracePt t="22050" x="3794125" y="3790950"/>
          <p14:tracePt t="22067" x="3670300" y="3895725"/>
          <p14:tracePt t="22083" x="3567113" y="3957638"/>
          <p14:tracePt t="22100" x="3400425" y="4102100"/>
          <p14:tracePt t="22116" x="3276600" y="4184650"/>
          <p14:tracePt t="22133" x="3192463" y="4289425"/>
          <p14:tracePt t="22150" x="3109913" y="4351338"/>
          <p14:tracePt t="22167" x="3068638" y="4392613"/>
          <p14:tracePt t="22169" x="3068638" y="4413250"/>
          <p14:tracePt t="22184" x="3068638" y="4495800"/>
          <p14:tracePt t="22200" x="3068638" y="4537075"/>
          <p14:tracePt t="22217" x="3068638" y="4578350"/>
          <p14:tracePt t="22233" x="3068638" y="4619625"/>
          <p14:tracePt t="22250" x="3068638" y="4724400"/>
          <p14:tracePt t="22266" x="3109913" y="4806950"/>
          <p14:tracePt t="22267" x="3151188" y="4827588"/>
          <p14:tracePt t="22283" x="3297238" y="5013325"/>
          <p14:tracePt t="22300" x="3359150" y="5056188"/>
          <p14:tracePt t="22301" x="3441700" y="5138738"/>
          <p14:tracePt t="22316" x="3732213" y="5324475"/>
          <p14:tracePt t="22333" x="4125913" y="5491163"/>
          <p14:tracePt t="22350" x="4540250" y="5594350"/>
          <p14:tracePt t="22366" x="4976813" y="5656263"/>
          <p14:tracePt t="22383" x="5411788" y="5718175"/>
          <p14:tracePt t="22400" x="5908675" y="5718175"/>
          <p14:tracePt t="22417" x="6448425" y="5718175"/>
          <p14:tracePt t="22433" x="6946900" y="5718175"/>
          <p14:tracePt t="22450" x="7402513" y="5718175"/>
          <p14:tracePt t="22467" x="7816850" y="5656263"/>
          <p14:tracePt t="22483" x="8148638" y="5614988"/>
          <p14:tracePt t="22500" x="8439150" y="5511800"/>
          <p14:tracePt t="22517" x="8709025" y="5427663"/>
          <p14:tracePt t="22533" x="8915400" y="5324475"/>
          <p14:tracePt t="22550" x="9123363" y="5241925"/>
          <p14:tracePt t="22567" x="9288463" y="5138738"/>
          <p14:tracePt t="22569" x="9372600" y="5076825"/>
          <p14:tracePt t="22584" x="9496425" y="4972050"/>
          <p14:tracePt t="22601" x="9599613" y="4868863"/>
          <p14:tracePt t="22617" x="9725025" y="4724400"/>
          <p14:tracePt t="22633" x="9869488" y="4578350"/>
          <p14:tracePt t="22650" x="10036175" y="4371975"/>
          <p14:tracePt t="22666" x="10118725" y="4225925"/>
          <p14:tracePt t="22667" x="10180638" y="4143375"/>
          <p14:tracePt t="22683" x="10388600" y="3811588"/>
          <p14:tracePt t="22700" x="10491788" y="3563938"/>
          <p14:tracePt t="22701" x="10594975" y="3294063"/>
          <p14:tracePt t="22716" x="10844213" y="2714625"/>
          <p14:tracePt t="22733" x="11010900" y="2051050"/>
          <p14:tracePt t="22750" x="11093450" y="1408113"/>
          <p14:tracePt t="22767" x="11093450" y="849313"/>
          <p14:tracePt t="22783" x="10988675" y="269875"/>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51060-4BDE-E864-FDB4-15C27692EC8A}"/>
              </a:ext>
            </a:extLst>
          </p:cNvPr>
          <p:cNvSpPr>
            <a:spLocks noGrp="1"/>
          </p:cNvSpPr>
          <p:nvPr>
            <p:ph type="title"/>
          </p:nvPr>
        </p:nvSpPr>
        <p:spPr>
          <a:xfrm>
            <a:off x="2320471" y="621151"/>
            <a:ext cx="7551057" cy="1144361"/>
          </a:xfrm>
        </p:spPr>
        <p:txBody>
          <a:bodyPr/>
          <a:lstStyle/>
          <a:p>
            <a:r>
              <a:rPr lang="en-US" b="1" dirty="0"/>
              <a:t>Creating Complex Multi-Gates</a:t>
            </a:r>
            <a:endParaRPr lang="en-ZA" b="1" dirty="0"/>
          </a:p>
        </p:txBody>
      </p:sp>
      <p:pic>
        <p:nvPicPr>
          <p:cNvPr id="5" name="Content Placeholder 4" descr="A diagram of a circuit&#10;&#10;Description automatically generated">
            <a:extLst>
              <a:ext uri="{FF2B5EF4-FFF2-40B4-BE49-F238E27FC236}">
                <a16:creationId xmlns:a16="http://schemas.microsoft.com/office/drawing/2014/main" id="{AA481046-113B-CB7A-5B7B-9E5ADEEDEDE0}"/>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473860" y="3090389"/>
            <a:ext cx="4126275" cy="2335127"/>
          </a:xfrm>
        </p:spPr>
      </p:pic>
      <p:pic>
        <p:nvPicPr>
          <p:cNvPr id="3" name="Content Placeholder 3">
            <a:extLst>
              <a:ext uri="{FF2B5EF4-FFF2-40B4-BE49-F238E27FC236}">
                <a16:creationId xmlns:a16="http://schemas.microsoft.com/office/drawing/2014/main" id="{AE4E6B5F-8F29-127F-62FD-0EBF8994C954}"/>
              </a:ext>
            </a:extLst>
          </p:cNvPr>
          <p:cNvPicPr>
            <a:picLocks noChangeAspect="1"/>
          </p:cNvPicPr>
          <p:nvPr/>
        </p:nvPicPr>
        <p:blipFill>
          <a:blip r:embed="rId6"/>
          <a:stretch>
            <a:fillRect/>
          </a:stretch>
        </p:blipFill>
        <p:spPr>
          <a:xfrm>
            <a:off x="4979963" y="3090389"/>
            <a:ext cx="6952906" cy="2715423"/>
          </a:xfrm>
          <a:prstGeom prst="rect">
            <a:avLst/>
          </a:prstGeom>
        </p:spPr>
      </p:pic>
      <p:pic>
        <p:nvPicPr>
          <p:cNvPr id="6" name="Picture 5">
            <a:extLst>
              <a:ext uri="{FF2B5EF4-FFF2-40B4-BE49-F238E27FC236}">
                <a16:creationId xmlns:a16="http://schemas.microsoft.com/office/drawing/2014/main" id="{E15EC56E-09D4-17E7-5B7E-F22BA21BFC8F}"/>
              </a:ext>
            </a:extLst>
          </p:cNvPr>
          <p:cNvPicPr>
            <a:picLocks noChangeAspect="1"/>
          </p:cNvPicPr>
          <p:nvPr/>
        </p:nvPicPr>
        <p:blipFill>
          <a:blip r:embed="rId7"/>
          <a:stretch>
            <a:fillRect/>
          </a:stretch>
        </p:blipFill>
        <p:spPr>
          <a:xfrm>
            <a:off x="5856267" y="3562350"/>
            <a:ext cx="280317" cy="207978"/>
          </a:xfrm>
          <a:prstGeom prst="rect">
            <a:avLst/>
          </a:prstGeom>
        </p:spPr>
      </p:pic>
      <p:pic>
        <p:nvPicPr>
          <p:cNvPr id="9" name="Audio 8">
            <a:hlinkClick r:id="" action="ppaction://media"/>
            <a:extLst>
              <a:ext uri="{FF2B5EF4-FFF2-40B4-BE49-F238E27FC236}">
                <a16:creationId xmlns:a16="http://schemas.microsoft.com/office/drawing/2014/main" id="{893BC17C-5614-1FB3-C57E-31BA9D5A67CE}"/>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84438191"/>
      </p:ext>
    </p:extLst>
  </p:cSld>
  <p:clrMapOvr>
    <a:masterClrMapping/>
  </p:clrMapOvr>
  <mc:AlternateContent xmlns:mc="http://schemas.openxmlformats.org/markup-compatibility/2006">
    <mc:Choice xmlns:p14="http://schemas.microsoft.com/office/powerpoint/2010/main" Requires="p14">
      <p:transition spd="slow" p14:dur="2000" advTm="25496"/>
    </mc:Choice>
    <mc:Fallback>
      <p:transition spd="slow" advTm="254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152" x="1887538" y="890588"/>
          <p14:tracePt t="163" x="1887538" y="931863"/>
          <p14:tracePt t="174" x="1887538" y="973138"/>
          <p14:tracePt t="192" x="1908175" y="1036638"/>
          <p14:tracePt t="195" x="1908175" y="1057275"/>
          <p14:tracePt t="739" x="1887538" y="1057275"/>
          <p14:tracePt t="744" x="1866900" y="1057275"/>
          <p14:tracePt t="759" x="1824038" y="1036638"/>
          <p14:tracePt t="775" x="1803400" y="1016000"/>
          <p14:tracePt t="820" x="1782763" y="1016000"/>
          <p14:tracePt t="823" x="1762125" y="1016000"/>
          <p14:tracePt t="836" x="1720850" y="1016000"/>
          <p14:tracePt t="841" x="1700213" y="1016000"/>
          <p14:tracePt t="857" x="1658938" y="993775"/>
          <p14:tracePt t="874" x="1555750" y="993775"/>
          <p14:tracePt t="891" x="1450975" y="993775"/>
          <p14:tracePt t="908" x="1306513" y="993775"/>
          <p14:tracePt t="925" x="1203325" y="993775"/>
          <p14:tracePt t="942" x="1119188" y="993775"/>
          <p14:tracePt t="958" x="1098550" y="993775"/>
          <p14:tracePt t="974" x="1057275" y="993775"/>
          <p14:tracePt t="1454" x="1036638" y="1016000"/>
          <p14:tracePt t="1469" x="1036638" y="1077913"/>
          <p14:tracePt t="1473" x="1036638" y="1139825"/>
          <p14:tracePt t="1492" x="1036638" y="1366838"/>
          <p14:tracePt t="1508" x="1077913" y="1677988"/>
          <p14:tracePt t="1525" x="1203325" y="1968500"/>
          <p14:tracePt t="1542" x="1306513" y="2238375"/>
          <p14:tracePt t="1558" x="1450975" y="2403475"/>
          <p14:tracePt t="1575" x="1512888" y="2465388"/>
          <p14:tracePt t="1591" x="1535113" y="2465388"/>
          <p14:tracePt t="1608" x="1535113" y="2486025"/>
          <p14:tracePt t="1625" x="1576388" y="2486025"/>
          <p14:tracePt t="1641" x="1700213" y="2486025"/>
          <p14:tracePt t="1658" x="1824038" y="2486025"/>
          <p14:tracePt t="1675" x="2093913" y="2465388"/>
          <p14:tracePt t="1677" x="2197100" y="2403475"/>
          <p14:tracePt t="1691" x="2260600" y="2341563"/>
          <p14:tracePt t="1693" x="2260600" y="2300288"/>
          <p14:tracePt t="2134" x="2260600" y="2279650"/>
          <p14:tracePt t="2390" x="2260600" y="2259013"/>
          <p14:tracePt t="2428" x="2239963" y="2259013"/>
          <p14:tracePt t="2440" x="2219325" y="2259013"/>
          <p14:tracePt t="4532" x="2239963" y="2259013"/>
          <p14:tracePt t="4979" x="2239963" y="2279650"/>
          <p14:tracePt t="4983" x="2239963" y="2300288"/>
          <p14:tracePt t="4995" x="2239963" y="2341563"/>
          <p14:tracePt t="5007" x="2239963" y="2362200"/>
          <p14:tracePt t="5949" x="2260600" y="2362200"/>
          <p14:tracePt t="6014" x="2260600" y="2341563"/>
          <p14:tracePt t="6046" x="2260600" y="2320925"/>
          <p14:tracePt t="6078" x="2239963" y="2320925"/>
          <p14:tracePt t="6094" x="2219325" y="2300288"/>
          <p14:tracePt t="6098" x="2219325" y="2279650"/>
          <p14:tracePt t="6109" x="2176463" y="2279650"/>
          <p14:tracePt t="6125" x="2155825" y="2238375"/>
          <p14:tracePt t="6130" x="2135188" y="2238375"/>
          <p14:tracePt t="6502" x="2114550" y="2216150"/>
          <p14:tracePt t="6517" x="2052638" y="2195513"/>
          <p14:tracePt t="6533" x="2011363" y="2195513"/>
          <p14:tracePt t="6537" x="1970088" y="2174875"/>
          <p14:tracePt t="6550" x="1949450" y="2174875"/>
          <p14:tracePt t="6557" x="1887538" y="2174875"/>
          <p14:tracePt t="6575" x="1803400" y="2174875"/>
          <p14:tracePt t="6591" x="1700213" y="2174875"/>
          <p14:tracePt t="6608" x="1597025" y="2174875"/>
          <p14:tracePt t="6624" x="1535113" y="2174875"/>
          <p14:tracePt t="6641" x="1471613" y="2174875"/>
          <p14:tracePt t="6658" x="1409700" y="2174875"/>
          <p14:tracePt t="6674" x="1306513" y="2195513"/>
          <p14:tracePt t="6692" x="1203325" y="2259013"/>
          <p14:tracePt t="6695" x="1139825" y="2279650"/>
          <p14:tracePt t="6709" x="1036638" y="2362200"/>
          <p14:tracePt t="6713" x="974725" y="2424113"/>
          <p14:tracePt t="6725" x="954088" y="2424113"/>
          <p14:tracePt t="6741" x="892175" y="2547938"/>
          <p14:tracePt t="6757" x="766763" y="2735263"/>
          <p14:tracePt t="6774" x="642938" y="2879725"/>
          <p14:tracePt t="6791" x="496888" y="3046413"/>
          <p14:tracePt t="6793" x="434975" y="3108325"/>
          <p14:tracePt t="6813" x="352425" y="3170238"/>
          <p14:tracePt t="6825" x="82550" y="3417888"/>
          <p14:tracePt t="7005" x="123825" y="4972050"/>
          <p14:tracePt t="7013" x="228600" y="5097463"/>
          <p14:tracePt t="7024" x="311150" y="5180013"/>
          <p14:tracePt t="7041" x="476250" y="5386388"/>
          <p14:tracePt t="7058" x="560388" y="5491163"/>
          <p14:tracePt t="7074" x="704850" y="5635625"/>
          <p14:tracePt t="7091" x="808038" y="5738813"/>
          <p14:tracePt t="7107" x="954088" y="5821363"/>
          <p14:tracePt t="7124" x="1077913" y="5864225"/>
          <p14:tracePt t="7141" x="1139825" y="5884863"/>
          <p14:tracePt t="7143" x="1203325" y="5905500"/>
          <p14:tracePt t="7158" x="1223963" y="5905500"/>
          <p14:tracePt t="7160" x="1327150" y="5905500"/>
          <p14:tracePt t="7175" x="1471613" y="5946775"/>
          <p14:tracePt t="7191" x="1658938" y="5967413"/>
          <p14:tracePt t="7207" x="1866900" y="6008688"/>
          <p14:tracePt t="7223" x="2093913" y="6029325"/>
          <p14:tracePt t="7240" x="2301875" y="6070600"/>
          <p14:tracePt t="7258" x="2446338" y="6070600"/>
          <p14:tracePt t="7260" x="2508250" y="6070600"/>
          <p14:tracePt t="7274" x="2551113" y="6070600"/>
          <p14:tracePt t="7290" x="2695575" y="6070600"/>
          <p14:tracePt t="7307" x="2757488" y="6070600"/>
          <p14:tracePt t="7308" x="2840038" y="6070600"/>
          <p14:tracePt t="7323" x="2986088" y="6070600"/>
          <p14:tracePt t="7340" x="3192463" y="6070600"/>
          <p14:tracePt t="7357" x="3462338" y="6070600"/>
          <p14:tracePt t="7374" x="3711575" y="6070600"/>
          <p14:tracePt t="7390" x="3876675" y="6070600"/>
          <p14:tracePt t="7407" x="3981450" y="6029325"/>
          <p14:tracePt t="7424" x="4043363" y="5988050"/>
          <p14:tracePt t="7440" x="4146550" y="5864225"/>
          <p14:tracePt t="7457" x="4271963" y="5718175"/>
          <p14:tracePt t="7474" x="4375150" y="5553075"/>
          <p14:tracePt t="7490" x="4478338" y="5365750"/>
          <p14:tracePt t="7507" x="4560888" y="5200650"/>
          <p14:tracePt t="7524" x="4583113" y="5076825"/>
          <p14:tracePt t="7541" x="4603750" y="4930775"/>
          <p14:tracePt t="7542" x="4624388" y="4868863"/>
          <p14:tracePt t="7557" x="4645025" y="4786313"/>
          <p14:tracePt t="7559" x="4686300" y="4683125"/>
          <p14:tracePt t="7574" x="4706938" y="4516438"/>
          <p14:tracePt t="7591" x="4727575" y="4392613"/>
          <p14:tracePt t="7607" x="4727575" y="4330700"/>
          <p14:tracePt t="7608" x="4748213" y="4268788"/>
          <p14:tracePt t="7624" x="4748213" y="4122738"/>
          <p14:tracePt t="7640" x="4768850" y="3998913"/>
          <p14:tracePt t="7657" x="4789488" y="3854450"/>
          <p14:tracePt t="7674" x="4830763" y="3667125"/>
          <p14:tracePt t="7675" x="4830763" y="3625850"/>
          <p14:tracePt t="7691" x="4830763" y="3502025"/>
          <p14:tracePt t="7707" x="4830763" y="3440113"/>
          <p14:tracePt t="7723" x="4789488" y="3355975"/>
          <p14:tracePt t="7740" x="4645025" y="3190875"/>
          <p14:tracePt t="7758" x="4498975" y="3067050"/>
          <p14:tracePt t="7774" x="4375150" y="2982913"/>
          <p14:tracePt t="7791" x="4187825" y="2900363"/>
          <p14:tracePt t="7807" x="4064000" y="2879725"/>
          <p14:tracePt t="7825" x="3794125" y="2817813"/>
          <p14:tracePt t="7841" x="3524250" y="2776538"/>
          <p14:tracePt t="7859" x="3255963" y="2755900"/>
          <p14:tracePt t="7874" x="2924175" y="2755900"/>
          <p14:tracePt t="7891" x="2654300" y="2755900"/>
          <p14:tracePt t="7908" x="2405063" y="2755900"/>
          <p14:tracePt t="7925" x="2219325" y="2735263"/>
          <p14:tracePt t="7942" x="2073275" y="2735263"/>
          <p14:tracePt t="7944" x="2011363" y="2735263"/>
          <p14:tracePt t="7958" x="1928813" y="2714625"/>
          <p14:tracePt t="7960" x="1824038" y="2693988"/>
          <p14:tracePt t="7975" x="1555750" y="2693988"/>
          <p14:tracePt t="7990" x="1285875" y="2693988"/>
          <p14:tracePt t="8008" x="1016000" y="2693988"/>
          <p14:tracePt t="8010" x="912813" y="2693988"/>
          <p14:tracePt t="8024" x="808038" y="2693988"/>
          <p14:tracePt t="8041" x="684213" y="2693988"/>
          <p14:tracePt t="8043" x="642938" y="2693988"/>
          <p14:tracePt t="8057" x="622300" y="2693988"/>
          <p14:tracePt t="8059" x="601663" y="2693988"/>
          <p14:tracePt t="8074" x="581025" y="2693988"/>
          <p14:tracePt t="8076" x="560388" y="2693988"/>
          <p14:tracePt t="8091" x="519113" y="2714625"/>
          <p14:tracePt t="8107" x="476250" y="2735263"/>
          <p14:tracePt t="8108" x="434975" y="2755900"/>
          <p14:tracePt t="8124" x="393700" y="2859088"/>
          <p14:tracePt t="8141" x="311150" y="2982913"/>
          <p14:tracePt t="8158" x="249238" y="3170238"/>
          <p14:tracePt t="8174" x="165100" y="3376613"/>
          <p14:tracePt t="8191" x="123825" y="3522663"/>
          <p14:tracePt t="8208" x="82550" y="3729038"/>
          <p14:tracePt t="8224" x="82550" y="4019550"/>
          <p14:tracePt t="8242" x="82550" y="4289425"/>
          <p14:tracePt t="8258" x="165100" y="4557713"/>
          <p14:tracePt t="8274" x="249238" y="4848225"/>
          <p14:tracePt t="8291" x="393700" y="5138738"/>
          <p14:tracePt t="8308" x="519113" y="5365750"/>
          <p14:tracePt t="8324" x="787400" y="5842000"/>
          <p14:tracePt t="8340" x="933450" y="6049963"/>
          <p14:tracePt t="8358" x="1244600" y="6402388"/>
          <p14:tracePt t="8360" x="1285875" y="6443663"/>
          <p14:tracePt t="8375" x="1430338" y="6567488"/>
          <p14:tracePt t="8391" x="1576388" y="6672263"/>
          <p14:tracePt t="8408" x="1741488" y="6734175"/>
          <p14:tracePt t="8424" x="1908175" y="6796088"/>
          <p14:tracePt t="8441" x="1949450" y="6816725"/>
          <p14:tracePt t="8443" x="2011363" y="6837363"/>
          <p14:tracePt t="8591" x="4022725" y="6816725"/>
          <p14:tracePt t="8601" x="4064000" y="6775450"/>
          <p14:tracePt t="8608" x="4105275" y="6734175"/>
          <p14:tracePt t="8624" x="4167188" y="6608763"/>
          <p14:tracePt t="8640" x="4313238" y="6402388"/>
          <p14:tracePt t="8657" x="4437063" y="6194425"/>
          <p14:tracePt t="8674" x="4498975" y="6029325"/>
          <p14:tracePt t="8691" x="4603750" y="5780088"/>
          <p14:tracePt t="8708" x="4645025" y="5532438"/>
          <p14:tracePt t="8724" x="4686300" y="5262563"/>
          <p14:tracePt t="8740" x="4686300" y="4992688"/>
          <p14:tracePt t="8759" x="4686300" y="4786313"/>
          <p14:tracePt t="8761" x="4686300" y="4683125"/>
          <p14:tracePt t="8774" x="4686300" y="4578350"/>
          <p14:tracePt t="8791" x="4686300" y="4371975"/>
          <p14:tracePt t="8793" x="4686300" y="4268788"/>
          <p14:tracePt t="8807" x="4686300" y="4164013"/>
          <p14:tracePt t="8809" x="4686300" y="4060825"/>
          <p14:tracePt t="8825" x="4686300" y="3854450"/>
          <p14:tracePt t="8842" x="4624388" y="3667125"/>
          <p14:tracePt t="8858" x="4478338" y="3460750"/>
          <p14:tracePt t="8874" x="4333875" y="3252788"/>
          <p14:tracePt t="8877" x="4229100" y="3128963"/>
          <p14:tracePt t="8891" x="4146550" y="3046413"/>
          <p14:tracePt t="8893" x="4022725" y="2921000"/>
          <p14:tracePt t="8907" x="3898900" y="2838450"/>
          <p14:tracePt t="8909" x="3814763" y="2735263"/>
          <p14:tracePt t="8925" x="3503613" y="2568575"/>
          <p14:tracePt t="8942" x="3192463" y="2465388"/>
          <p14:tracePt t="8957" x="3027363" y="2424113"/>
          <p14:tracePt t="8959" x="2840038" y="2362200"/>
          <p14:tracePt t="8974" x="2508250" y="2300288"/>
          <p14:tracePt t="8991" x="2219325" y="2279650"/>
          <p14:tracePt t="9007" x="1949450" y="2279650"/>
          <p14:tracePt t="9024" x="1741488" y="2279650"/>
          <p14:tracePt t="9040" x="1576388" y="2279650"/>
          <p14:tracePt t="9057" x="1389063" y="2300288"/>
          <p14:tracePt t="9074" x="1244600" y="2341563"/>
          <p14:tracePt t="9090" x="1119188" y="2403475"/>
          <p14:tracePt t="9107" x="1036638" y="2486025"/>
          <p14:tracePt t="9124" x="954088" y="2527300"/>
          <p14:tracePt t="9140" x="871538" y="2609850"/>
          <p14:tracePt t="9157" x="766763" y="2673350"/>
          <p14:tracePt t="9174" x="663575" y="2755900"/>
          <p14:tracePt t="9190" x="581025" y="2817813"/>
          <p14:tracePt t="9208" x="496888" y="2962275"/>
          <p14:tracePt t="9209" x="476250" y="3003550"/>
          <p14:tracePt t="9224" x="455613" y="3067050"/>
          <p14:tracePt t="9226" x="434975" y="3128963"/>
          <p14:tracePt t="9241" x="373063" y="3252788"/>
          <p14:tracePt t="9259" x="311150" y="3376613"/>
          <p14:tracePt t="9274" x="228600" y="3543300"/>
          <p14:tracePt t="9291" x="165100" y="3729038"/>
          <p14:tracePt t="9292" x="165100" y="3833813"/>
          <p14:tracePt t="9307" x="144463" y="3875088"/>
          <p14:tracePt t="9309" x="144463" y="3978275"/>
          <p14:tracePt t="9324" x="144463" y="4081463"/>
          <p14:tracePt t="9325" x="144463" y="4205288"/>
          <p14:tracePt t="9340" x="165100" y="4516438"/>
          <p14:tracePt t="9357" x="228600" y="4662488"/>
          <p14:tracePt t="9358" x="249238" y="4806950"/>
          <p14:tracePt t="9373" x="311150" y="5056188"/>
          <p14:tracePt t="9390" x="414338" y="5345113"/>
          <p14:tracePt t="9407" x="560388" y="5635625"/>
          <p14:tracePt t="9424" x="704850" y="5864225"/>
          <p14:tracePt t="9441" x="892175" y="6111875"/>
          <p14:tracePt t="9457" x="1057275" y="6299200"/>
          <p14:tracePt t="9474" x="1244600" y="6423025"/>
          <p14:tracePt t="9490" x="1409700" y="6505575"/>
          <p14:tracePt t="9507" x="1597025" y="6567488"/>
          <p14:tracePt t="9524" x="1844675" y="6608763"/>
          <p14:tracePt t="9541" x="2114550" y="6608763"/>
          <p14:tracePt t="9557" x="2405063" y="6608763"/>
          <p14:tracePt t="9574" x="2695575" y="6608763"/>
          <p14:tracePt t="9577" x="2798763" y="6567488"/>
          <p14:tracePt t="9591" x="2944813" y="6505575"/>
          <p14:tracePt t="9607" x="3192463" y="6443663"/>
          <p14:tracePt t="9609" x="3338513" y="6402388"/>
          <p14:tracePt t="9624" x="3524250" y="6319838"/>
          <p14:tracePt t="9625" x="3670300" y="6278563"/>
          <p14:tracePt t="9640" x="3919538" y="6132513"/>
          <p14:tracePt t="9657" x="4043363" y="6070600"/>
          <p14:tracePt t="9658" x="4167188" y="5967413"/>
          <p14:tracePt t="9673" x="4395788" y="5780088"/>
          <p14:tracePt t="9690" x="4603750" y="5594350"/>
          <p14:tracePt t="9707" x="4768850" y="5407025"/>
          <p14:tracePt t="9724" x="4892675" y="5221288"/>
          <p14:tracePt t="9726" x="4976813" y="5097463"/>
          <p14:tracePt t="9740" x="5080000" y="4868863"/>
          <p14:tracePt t="9757" x="5121275" y="4578350"/>
          <p14:tracePt t="9773" x="5141913" y="4454525"/>
          <p14:tracePt t="9790" x="5203825" y="4060825"/>
          <p14:tracePt t="9807" x="5203825" y="3833813"/>
          <p14:tracePt t="9824" x="5203825" y="3625850"/>
          <p14:tracePt t="9840" x="5121275" y="3397250"/>
          <p14:tracePt t="9857" x="5018088" y="3211513"/>
          <p14:tracePt t="9874" x="4851400" y="3003550"/>
          <p14:tracePt t="9890" x="4686300" y="2838450"/>
          <p14:tracePt t="9907" x="4560888" y="2755900"/>
          <p14:tracePt t="9924" x="4416425" y="2673350"/>
          <p14:tracePt t="9943" x="4333875" y="2652713"/>
          <p14:tracePt t="9944" x="4313238" y="2652713"/>
          <p14:tracePt t="9957" x="4292600" y="2632075"/>
          <p14:tracePt t="10011" x="4271963" y="2632075"/>
          <p14:tracePt t="10043" x="4229100" y="2632075"/>
          <p14:tracePt t="10047" x="4208463" y="2632075"/>
          <p14:tracePt t="10059" x="4187825" y="2652713"/>
          <p14:tracePt t="10074" x="4167188" y="2652713"/>
          <p14:tracePt t="10155" x="4187825" y="2652713"/>
          <p14:tracePt t="10159" x="4208463" y="2652713"/>
          <p14:tracePt t="10175" x="4292600" y="2609850"/>
          <p14:tracePt t="10191" x="4416425" y="2547938"/>
          <p14:tracePt t="10207" x="4478338" y="2527300"/>
          <p14:tracePt t="10208" x="4519613" y="2527300"/>
          <p14:tracePt t="10224" x="4624388" y="2506663"/>
          <p14:tracePt t="10241" x="4686300" y="2465388"/>
          <p14:tracePt t="10258" x="4748213" y="2465388"/>
          <p14:tracePt t="10274" x="4768850" y="2444750"/>
          <p14:tracePt t="10291" x="4810125" y="2444750"/>
          <p14:tracePt t="10307" x="4872038" y="2444750"/>
          <p14:tracePt t="10324" x="4956175" y="2444750"/>
          <p14:tracePt t="10340" x="5100638" y="2444750"/>
          <p14:tracePt t="10357" x="5245100" y="2444750"/>
          <p14:tracePt t="10373" x="5391150" y="2444750"/>
          <p14:tracePt t="10390" x="5514975" y="2444750"/>
          <p14:tracePt t="10407" x="5743575" y="2465388"/>
          <p14:tracePt t="10424" x="5951538" y="2486025"/>
          <p14:tracePt t="10440" x="6157913" y="2506663"/>
          <p14:tracePt t="10457" x="6283325" y="2506663"/>
          <p14:tracePt t="10459" x="6345238" y="2527300"/>
          <p14:tracePt t="10473" x="6386513" y="2527300"/>
          <p14:tracePt t="10475" x="6469063" y="2547938"/>
          <p14:tracePt t="10491" x="6656388" y="2589213"/>
          <p14:tracePt t="10507" x="6821488" y="2609850"/>
          <p14:tracePt t="10524" x="7112000" y="2652713"/>
          <p14:tracePt t="10541" x="7381875" y="2693988"/>
          <p14:tracePt t="10542" x="7526338" y="2693988"/>
          <p14:tracePt t="10557" x="7631113" y="2714625"/>
          <p14:tracePt t="10559" x="7734300" y="2735263"/>
          <p14:tracePt t="10574" x="7920038" y="2755900"/>
          <p14:tracePt t="10590" x="8066088" y="2776538"/>
          <p14:tracePt t="10607" x="8148638" y="2797175"/>
          <p14:tracePt t="10609" x="8210550" y="2797175"/>
          <p14:tracePt t="10624" x="8397875" y="2838450"/>
          <p14:tracePt t="10641" x="8583613" y="2859088"/>
          <p14:tracePt t="10657" x="8791575" y="2900363"/>
          <p14:tracePt t="10673" x="9020175" y="2941638"/>
          <p14:tracePt t="10690" x="9226550" y="2982913"/>
          <p14:tracePt t="10707" x="9434513" y="3024188"/>
          <p14:tracePt t="10723" x="9663113" y="3067050"/>
          <p14:tracePt t="10740" x="9869488" y="3108325"/>
          <p14:tracePt t="10758" x="10098088" y="3149600"/>
          <p14:tracePt t="10773" x="10242550" y="3190875"/>
          <p14:tracePt t="10791" x="10388600" y="3190875"/>
          <p14:tracePt t="10807" x="10471150" y="3211513"/>
          <p14:tracePt t="10824" x="10533063" y="3232150"/>
          <p14:tracePt t="10841" x="10615613" y="3232150"/>
          <p14:tracePt t="10842" x="10656888" y="3232150"/>
          <p14:tracePt t="10857" x="10741025" y="3232150"/>
          <p14:tracePt t="10859" x="10802938" y="3252788"/>
          <p14:tracePt t="10874" x="10844213" y="3273425"/>
          <p14:tracePt t="10875" x="10906125" y="3294063"/>
          <p14:tracePt t="10891" x="11072813" y="3314700"/>
          <p14:tracePt t="10907" x="11176000" y="3314700"/>
          <p14:tracePt t="10909" x="11279188" y="3314700"/>
          <p14:tracePt t="10924" x="11425238" y="3335338"/>
          <p14:tracePt t="10940" x="11487150" y="3335338"/>
          <p14:tracePt t="10943" x="11487150" y="3355975"/>
          <p14:tracePt t="10958" x="11507788" y="3355975"/>
          <p14:tracePt t="10987" x="11549063" y="3355975"/>
          <p14:tracePt t="10991" x="11610975" y="3376613"/>
          <p14:tracePt t="11007" x="11695113" y="3397250"/>
          <p14:tracePt t="11009" x="11798300" y="3417888"/>
          <p14:tracePt t="11023" x="11901488" y="3460750"/>
          <p14:tracePt t="11040" x="12026900" y="3502025"/>
          <p14:tracePt t="11057" x="12109450" y="3543300"/>
          <p14:tracePt t="11073" x="12130088" y="3543300"/>
          <p14:tracePt t="11099" x="12130088" y="3584575"/>
          <p14:tracePt t="11107" x="12150725" y="3625850"/>
          <p14:tracePt t="11123" x="12171363" y="3667125"/>
          <p14:tracePt t="11393" x="12130088" y="5449888"/>
          <p14:tracePt t="11407" x="12068175" y="5491163"/>
          <p14:tracePt t="11409" x="12004675" y="5553075"/>
          <p14:tracePt t="11424" x="11922125" y="5656263"/>
          <p14:tracePt t="11441" x="11818938" y="5718175"/>
          <p14:tracePt t="11457" x="11757025" y="5800725"/>
          <p14:tracePt t="11474" x="11715750" y="5821363"/>
          <p14:tracePt t="11491" x="11695113" y="5864225"/>
          <p14:tracePt t="11507" x="11610975" y="5926138"/>
          <p14:tracePt t="11524" x="11445875" y="5988050"/>
          <p14:tracePt t="11541" x="11258550" y="6029325"/>
          <p14:tracePt t="11557" x="11072813" y="6070600"/>
          <p14:tracePt t="11574" x="10823575" y="6111875"/>
          <p14:tracePt t="11591" x="10491788" y="6153150"/>
          <p14:tracePt t="11607" x="10180638" y="6215063"/>
          <p14:tracePt t="11624" x="9869488" y="6257925"/>
          <p14:tracePt t="11641" x="9517063" y="6278563"/>
          <p14:tracePt t="11657" x="9123363" y="6299200"/>
          <p14:tracePt t="11673" x="8688388" y="6319838"/>
          <p14:tracePt t="11690" x="8293100" y="6319838"/>
          <p14:tracePt t="11707" x="7940675" y="6361113"/>
          <p14:tracePt t="11709" x="7775575" y="6361113"/>
          <p14:tracePt t="11723" x="7608888" y="6361113"/>
          <p14:tracePt t="11725" x="7485063" y="6381750"/>
          <p14:tracePt t="11741" x="7194550" y="6381750"/>
          <p14:tracePt t="11757" x="6904038" y="6381750"/>
          <p14:tracePt t="11774" x="6572250" y="6381750"/>
          <p14:tracePt t="11790" x="6096000" y="6381750"/>
          <p14:tracePt t="11807" x="5702300" y="6381750"/>
          <p14:tracePt t="11809" x="5494338" y="6381750"/>
          <p14:tracePt t="11824" x="5329238" y="6381750"/>
          <p14:tracePt t="11825" x="5203825" y="6340475"/>
          <p14:tracePt t="11841" x="4892675" y="6299200"/>
          <p14:tracePt t="11857" x="4748213" y="6278563"/>
          <p14:tracePt t="11859" x="4645025" y="6257925"/>
          <p14:tracePt t="11873" x="4457700" y="6215063"/>
          <p14:tracePt t="11890" x="4313238" y="6173788"/>
          <p14:tracePt t="11907" x="4208463" y="6132513"/>
          <p14:tracePt t="11924" x="4187825" y="6111875"/>
          <p14:tracePt t="11941" x="4146550" y="6049963"/>
          <p14:tracePt t="11957" x="4105275" y="5864225"/>
          <p14:tracePt t="11973" x="4043363" y="5738813"/>
          <p14:tracePt t="11990" x="3981450" y="5491163"/>
          <p14:tracePt t="12007" x="3876675" y="5200650"/>
          <p14:tracePt t="12023" x="3814763" y="5013325"/>
          <p14:tracePt t="12040" x="3794125" y="4848225"/>
          <p14:tracePt t="12057" x="3794125" y="4724400"/>
          <p14:tracePt t="12073" x="3794125" y="4598988"/>
          <p14:tracePt t="12090" x="3794125" y="4454525"/>
          <p14:tracePt t="12107" x="3794125" y="4330700"/>
          <p14:tracePt t="12109" x="3814763" y="4268788"/>
          <p14:tracePt t="12123" x="3835400" y="4205288"/>
          <p14:tracePt t="12141" x="3919538" y="4019550"/>
          <p14:tracePt t="12157" x="3960813" y="3937000"/>
          <p14:tracePt t="12159" x="3981450" y="3895725"/>
          <p14:tracePt t="12174" x="4022725" y="3770313"/>
          <p14:tracePt t="12190" x="4084638" y="3625850"/>
          <p14:tracePt t="12207" x="4187825" y="3440113"/>
          <p14:tracePt t="12209" x="4271963" y="3355975"/>
          <p14:tracePt t="12224" x="4333875" y="3252788"/>
          <p14:tracePt t="12225" x="4395788" y="3149600"/>
          <p14:tracePt t="12241" x="4519613" y="3024188"/>
          <p14:tracePt t="12258" x="4624388" y="2900363"/>
          <p14:tracePt t="12274" x="4748213" y="2817813"/>
          <p14:tracePt t="12290" x="4851400" y="2735263"/>
          <p14:tracePt t="12307" x="5018088" y="2632075"/>
          <p14:tracePt t="12323" x="5224463" y="2506663"/>
          <p14:tracePt t="12340" x="5411788" y="2424113"/>
          <p14:tracePt t="12357" x="5556250" y="2362200"/>
          <p14:tracePt t="12373" x="5764213" y="2320925"/>
          <p14:tracePt t="12390" x="6054725" y="2279650"/>
          <p14:tracePt t="12407" x="6283325" y="2238375"/>
          <p14:tracePt t="12423" x="6510338" y="2216150"/>
          <p14:tracePt t="12440" x="6677025" y="2195513"/>
          <p14:tracePt t="12457" x="6862763" y="2195513"/>
          <p14:tracePt t="12473" x="7050088" y="2195513"/>
          <p14:tracePt t="12490" x="7256463" y="2195513"/>
          <p14:tracePt t="12507" x="7567613" y="2195513"/>
          <p14:tracePt t="12509" x="7734300" y="2195513"/>
          <p14:tracePt t="12524" x="8066088" y="2216150"/>
          <p14:tracePt t="12541" x="8459788" y="2279650"/>
          <p14:tracePt t="12557" x="8853488" y="2341563"/>
          <p14:tracePt t="12574" x="9205913" y="2403475"/>
          <p14:tracePt t="12590" x="9517063" y="2444750"/>
          <p14:tracePt t="12607" x="9766300" y="2486025"/>
          <p14:tracePt t="12609" x="9869488" y="2506663"/>
          <p14:tracePt t="12624" x="10118725" y="2547938"/>
          <p14:tracePt t="12640" x="10221913" y="2568575"/>
          <p14:tracePt t="12657" x="10367963" y="2609850"/>
          <p14:tracePt t="12659" x="10409238" y="2632075"/>
          <p14:tracePt t="12673" x="10471150" y="2673350"/>
          <p14:tracePt t="12690" x="10574338" y="2714625"/>
          <p14:tracePt t="12707" x="10656888" y="2776538"/>
          <p14:tracePt t="12723" x="10782300" y="2859088"/>
          <p14:tracePt t="12740" x="10988675" y="3024188"/>
          <p14:tracePt t="12757" x="11237913" y="3170238"/>
          <p14:tracePt t="12773" x="11404600" y="3294063"/>
          <p14:tracePt t="12791" x="11487150" y="3397250"/>
          <p14:tracePt t="12807" x="11549063" y="3502025"/>
          <p14:tracePt t="12824" x="11569700" y="3605213"/>
          <p14:tracePt t="12841" x="11631613" y="3770313"/>
          <p14:tracePt t="12857" x="11736388" y="3895725"/>
          <p14:tracePt t="12874" x="11880850" y="4081463"/>
          <p14:tracePt t="12891" x="11942763" y="4184650"/>
          <p14:tracePt t="12893" x="11984038" y="4248150"/>
          <p14:tracePt t="12907" x="12004675" y="4310063"/>
          <p14:tracePt t="12910" x="12004675" y="4330700"/>
          <p14:tracePt t="12912" x="12026900" y="4413250"/>
          <p14:tracePt t="12926" x="12026900" y="4475163"/>
          <p14:tracePt t="12942" x="12026900" y="4537075"/>
          <p14:tracePt t="12945" x="12026900" y="4578350"/>
          <p14:tracePt t="12958" x="12026900" y="4662488"/>
          <p14:tracePt t="12960" x="12026900" y="4703763"/>
          <p14:tracePt t="12974" x="12026900" y="4786313"/>
          <p14:tracePt t="12991" x="11963400" y="4930775"/>
          <p14:tracePt t="12993" x="11922125" y="5013325"/>
          <p14:tracePt t="13007" x="11860213" y="5097463"/>
          <p14:tracePt t="13023" x="11715750" y="5262563"/>
          <p14:tracePt t="13025" x="11672888" y="5345113"/>
          <p14:tracePt t="13040" x="11610975" y="5470525"/>
          <p14:tracePt t="13057" x="11549063" y="5573713"/>
          <p14:tracePt t="13059" x="11507788" y="5656263"/>
          <p14:tracePt t="13073" x="11466513" y="5759450"/>
          <p14:tracePt t="13075" x="11445875" y="5821363"/>
          <p14:tracePt t="13090" x="11383963" y="5988050"/>
          <p14:tracePt t="13107" x="11341100" y="6029325"/>
          <p14:tracePt t="13109" x="11320463" y="6070600"/>
          <p14:tracePt t="13123" x="11258550" y="6153150"/>
          <p14:tracePt t="13140" x="11155363" y="6278563"/>
          <p14:tracePt t="13157" x="11114088" y="6340475"/>
          <p14:tracePt t="13159" x="11093450" y="6361113"/>
          <p14:tracePt t="13173" x="10968038" y="6443663"/>
          <p14:tracePt t="13190" x="10782300" y="6526213"/>
          <p14:tracePt t="13207" x="10594975" y="6567488"/>
          <p14:tracePt t="13223" x="10347325" y="6608763"/>
          <p14:tracePt t="13240" x="10015538" y="6650038"/>
          <p14:tracePt t="13257" x="9599613" y="6692900"/>
          <p14:tracePt t="13273" x="9226550" y="6692900"/>
          <p14:tracePt t="13291" x="8936038" y="6713538"/>
          <p14:tracePt t="13307" x="8688388" y="6713538"/>
          <p14:tracePt t="13323" x="8480425" y="6713538"/>
          <p14:tracePt t="13340" x="8272463" y="6713538"/>
          <p14:tracePt t="13357" x="8004175" y="6692900"/>
          <p14:tracePt t="13359" x="7858125" y="6650038"/>
          <p14:tracePt t="13373" x="7713663" y="6629400"/>
          <p14:tracePt t="13375" x="7588250" y="6608763"/>
          <p14:tracePt t="13390" x="7340600" y="6546850"/>
          <p14:tracePt t="13407" x="7256463" y="6526213"/>
          <p14:tracePt t="13409" x="7173913" y="6505575"/>
          <p14:tracePt t="13423" x="7029450" y="6464300"/>
          <p14:tracePt t="13440" x="6883400" y="6423025"/>
          <p14:tracePt t="13457" x="6759575" y="6381750"/>
          <p14:tracePt t="13459" x="6677025" y="6340475"/>
          <p14:tracePt t="13473" x="6592888" y="6319838"/>
          <p14:tracePt t="13475" x="6530975" y="6299200"/>
          <p14:tracePt t="13491" x="6365875" y="6235700"/>
          <p14:tracePt t="13507" x="6283325" y="6215063"/>
          <p14:tracePt t="13509" x="6199188" y="6173788"/>
          <p14:tracePt t="13524" x="5972175" y="6049963"/>
          <p14:tracePt t="13541" x="5743575" y="5946775"/>
          <p14:tracePt t="13557" x="5556250" y="5800725"/>
          <p14:tracePt t="13574" x="5370513" y="5697538"/>
          <p14:tracePt t="13590" x="5349875" y="5614988"/>
          <p14:tracePt t="13607" x="5308600" y="5511800"/>
          <p14:tracePt t="13624" x="5267325" y="5345113"/>
          <p14:tracePt t="13641" x="5203825" y="5180013"/>
          <p14:tracePt t="13657" x="5162550" y="5033963"/>
          <p14:tracePt t="13674" x="5121275" y="4827588"/>
          <p14:tracePt t="13690" x="5121275" y="4641850"/>
          <p14:tracePt t="13707" x="5100638" y="4433888"/>
          <p14:tracePt t="13724" x="5100638" y="4225925"/>
          <p14:tracePt t="13740" x="5162550" y="4040188"/>
          <p14:tracePt t="13757" x="5183188" y="3854450"/>
          <p14:tracePt t="13759" x="5203825" y="3770313"/>
          <p14:tracePt t="13773" x="5224463" y="3667125"/>
          <p14:tracePt t="13775" x="5224463" y="3605213"/>
          <p14:tracePt t="13790" x="5267325" y="3481388"/>
          <p14:tracePt t="13807" x="5267325" y="3440113"/>
          <p14:tracePt t="13808" x="5267325" y="3376613"/>
          <p14:tracePt t="13824" x="5287963" y="3252788"/>
          <p14:tracePt t="13840" x="5349875" y="3087688"/>
          <p14:tracePt t="13842" x="5391150" y="3003550"/>
          <p14:tracePt t="13857" x="5432425" y="2921000"/>
          <p14:tracePt t="13859" x="5473700" y="2838450"/>
          <p14:tracePt t="13873" x="5494338" y="2797175"/>
          <p14:tracePt t="13875" x="5535613" y="2714625"/>
          <p14:tracePt t="13890" x="5722938" y="2609850"/>
          <p14:tracePt t="13907" x="5888038" y="2506663"/>
          <p14:tracePt t="13923" x="6075363" y="2382838"/>
          <p14:tracePt t="13940" x="6219825" y="2362200"/>
          <p14:tracePt t="13957" x="6489700" y="2320925"/>
          <p14:tracePt t="13973" x="6759575" y="2279650"/>
          <p14:tracePt t="13990" x="7050088" y="2259013"/>
          <p14:tracePt t="14007" x="7340600" y="2216150"/>
          <p14:tracePt t="14024" x="7713663" y="2216150"/>
          <p14:tracePt t="14040" x="8107363" y="2216150"/>
          <p14:tracePt t="14057" x="8480425" y="2216150"/>
          <p14:tracePt t="14073" x="8853488" y="2216150"/>
          <p14:tracePt t="14090" x="9185275" y="2216150"/>
          <p14:tracePt t="14107" x="9413875" y="2216150"/>
          <p14:tracePt t="14123" x="9620250" y="2216150"/>
          <p14:tracePt t="14141" x="9807575" y="2216150"/>
          <p14:tracePt t="14143" x="9910763" y="2238375"/>
          <p14:tracePt t="14157" x="10015538" y="2238375"/>
          <p14:tracePt t="14159" x="10098088" y="2259013"/>
          <p14:tracePt t="14173" x="10201275" y="2279650"/>
          <p14:tracePt t="14175" x="10304463" y="2300288"/>
          <p14:tracePt t="14191" x="10512425" y="2300288"/>
          <p14:tracePt t="14207" x="10615613" y="2341563"/>
          <p14:tracePt t="14209" x="10699750" y="2341563"/>
          <p14:tracePt t="14224" x="10802938" y="2382838"/>
          <p14:tracePt t="14241" x="10885488" y="2424113"/>
          <p14:tracePt t="14257" x="10947400" y="2486025"/>
          <p14:tracePt t="14259" x="11031538" y="2547938"/>
          <p14:tracePt t="14273" x="11155363" y="2673350"/>
          <p14:tracePt t="14275" x="11279188" y="2797175"/>
          <p14:tracePt t="14291" x="11425238" y="2941638"/>
          <p14:tracePt t="14307" x="11507788" y="3067050"/>
          <p14:tracePt t="14309" x="11610975" y="3170238"/>
          <p14:tracePt t="14324" x="11777663" y="3417888"/>
          <p14:tracePt t="14341" x="11880850" y="3584575"/>
          <p14:tracePt t="14357" x="11963400" y="3749675"/>
          <p14:tracePt t="14373" x="12026900" y="3957638"/>
          <p14:tracePt t="14390" x="12068175" y="4184650"/>
          <p14:tracePt t="14407" x="12088813" y="4330700"/>
          <p14:tracePt t="14423" x="12109450" y="4433888"/>
          <p14:tracePt t="14440" x="12109450" y="4557713"/>
          <p14:tracePt t="14457" x="12109450" y="4683125"/>
          <p14:tracePt t="14473" x="12047538" y="4786313"/>
          <p14:tracePt t="14490" x="11942763" y="4930775"/>
          <p14:tracePt t="14507" x="11839575" y="5076825"/>
          <p14:tracePt t="14524" x="11736388" y="5180013"/>
          <p14:tracePt t="14541" x="11569700" y="5324475"/>
          <p14:tracePt t="14557" x="11466513" y="5449888"/>
          <p14:tracePt t="14574" x="11363325" y="5594350"/>
          <p14:tracePt t="14591" x="11258550" y="5718175"/>
          <p14:tracePt t="14593" x="11196638" y="5800725"/>
          <p14:tracePt t="14607" x="11155363" y="5864225"/>
          <p14:tracePt t="14609" x="11155363" y="5926138"/>
          <p14:tracePt t="14624" x="11052175" y="6029325"/>
          <p14:tracePt t="14640" x="10947400" y="6091238"/>
          <p14:tracePt t="14657" x="10885488" y="6153150"/>
          <p14:tracePt t="14659" x="10802938" y="6173788"/>
          <p14:tracePt t="14673" x="10720388" y="6215063"/>
          <p14:tracePt t="14675" x="10656888" y="6235700"/>
          <p14:tracePt t="14690" x="10512425" y="6278563"/>
          <p14:tracePt t="14707" x="10347325" y="6319838"/>
          <p14:tracePt t="14709" x="10283825" y="6319838"/>
          <p14:tracePt t="14724" x="10180638" y="6319838"/>
          <p14:tracePt t="14726" x="10036175" y="6319838"/>
          <p14:tracePt t="14741" x="9745663" y="6319838"/>
          <p14:tracePt t="14757" x="9578975" y="6319838"/>
          <p14:tracePt t="14759" x="9413875" y="6319838"/>
          <p14:tracePt t="14774" x="9102725" y="6319838"/>
          <p14:tracePt t="14790" x="8791575" y="6319838"/>
          <p14:tracePt t="14807" x="8583613" y="6340475"/>
          <p14:tracePt t="14823" x="8459788" y="6361113"/>
          <p14:tracePt t="14840" x="8356600" y="6381750"/>
          <p14:tracePt t="14857" x="8251825" y="6443663"/>
          <p14:tracePt t="14873" x="8169275" y="6464300"/>
          <p14:tracePt t="14890" x="8004175" y="6505575"/>
          <p14:tracePt t="14907" x="7775575" y="6546850"/>
          <p14:tracePt t="14923" x="7631113" y="6588125"/>
          <p14:tracePt t="14941" x="7443788" y="6588125"/>
          <p14:tracePt t="15386" x="7443788" y="6567488"/>
          <p14:tracePt t="15389" x="7443788" y="6546850"/>
          <p14:tracePt t="15401" x="7485063" y="6505575"/>
          <p14:tracePt t="15424" x="7588250" y="6361113"/>
          <p14:tracePt t="15441" x="7672388" y="6278563"/>
          <p14:tracePt t="15457" x="7754938" y="6173788"/>
          <p14:tracePt t="15474" x="7796213" y="6132513"/>
          <p14:tracePt t="15492" x="7816850" y="6008688"/>
          <p14:tracePt t="15508" x="7899400" y="5800725"/>
          <p14:tracePt t="15524" x="7983538" y="5635625"/>
          <p14:tracePt t="15542" x="8045450" y="5365750"/>
          <p14:tracePt t="15545" x="8086725" y="5180013"/>
          <p14:tracePt t="15549" x="8169275" y="4972050"/>
          <p14:tracePt t="15561" x="8231188" y="4806950"/>
          <p14:tracePt t="15574" x="8272463" y="4641850"/>
          <p14:tracePt t="15590" x="8356600" y="4248150"/>
          <p14:tracePt t="15593" x="8377238" y="4081463"/>
          <p14:tracePt t="15607" x="8377238" y="3957638"/>
          <p14:tracePt t="15609" x="8397875" y="3770313"/>
          <p14:tracePt t="15623" x="8397875" y="3605213"/>
          <p14:tracePt t="15625" x="8397875" y="3481388"/>
          <p14:tracePt t="15640" x="8397875" y="3232150"/>
          <p14:tracePt t="15657" x="8397875" y="3128963"/>
          <p14:tracePt t="15659" x="8397875" y="3024188"/>
          <p14:tracePt t="15673" x="8397875" y="2921000"/>
          <p14:tracePt t="15675" x="8377238" y="2838450"/>
          <p14:tracePt t="15690" x="8272463" y="2714625"/>
          <p14:tracePt t="15707" x="8169275" y="2589213"/>
          <p14:tracePt t="15709" x="8107363" y="2547938"/>
          <p14:tracePt t="15724" x="7962900" y="2486025"/>
          <p14:tracePt t="15741" x="7754938" y="2444750"/>
          <p14:tracePt t="15757" x="7651750" y="2403475"/>
          <p14:tracePt t="15759" x="7546975" y="2403475"/>
          <p14:tracePt t="15773" x="7277100" y="2403475"/>
          <p14:tracePt t="15790" x="7029450" y="2444750"/>
          <p14:tracePt t="15807" x="6800850" y="2568575"/>
          <p14:tracePt t="15823" x="6615113" y="2817813"/>
          <p14:tracePt t="15840" x="6427788" y="3108325"/>
          <p14:tracePt t="15857" x="6324600" y="3440113"/>
          <p14:tracePt t="15873" x="6303963" y="3708400"/>
          <p14:tracePt t="15890" x="6365875" y="3957638"/>
          <p14:tracePt t="15907" x="6572250" y="4205288"/>
          <p14:tracePt t="15923" x="6904038" y="4351338"/>
          <p14:tracePt t="15940" x="7402513" y="4433888"/>
          <p14:tracePt t="15957" x="7899400" y="4433888"/>
          <p14:tracePt t="15973" x="8293100" y="4351338"/>
          <p14:tracePt t="15990" x="8480425" y="4225925"/>
          <p14:tracePt t="16007" x="8624888" y="4040188"/>
          <p14:tracePt t="16023" x="8667750" y="3854450"/>
          <p14:tracePt t="16026" x="8667750" y="3749675"/>
          <p14:tracePt t="16041" x="8667750" y="3625850"/>
          <p14:tracePt t="16057" x="8647113" y="3605213"/>
          <p14:tracePt t="16060" x="8604250" y="3543300"/>
          <p14:tracePt t="16074" x="8583613" y="3522663"/>
          <p14:tracePt t="16091" x="8459788" y="3502025"/>
          <p14:tracePt t="16107" x="8377238" y="3502025"/>
          <p14:tracePt t="16108" x="8272463" y="3502025"/>
          <p14:tracePt t="16124" x="8169275" y="3543300"/>
          <p14:tracePt t="16126" x="8045450" y="3625850"/>
          <p14:tracePt t="16128" x="7962900" y="3687763"/>
          <p14:tracePt t="16141" x="7878763" y="3770313"/>
          <p14:tracePt t="16143" x="7754938" y="3875088"/>
          <p14:tracePt t="16157" x="7631113" y="4019550"/>
          <p14:tracePt t="16158" x="7526338" y="4143375"/>
          <p14:tracePt t="16173" x="7485063" y="4289425"/>
          <p14:tracePt t="16175" x="7464425" y="4392613"/>
          <p14:tracePt t="16190" x="7443788" y="4641850"/>
          <p14:tracePt t="16207" x="7485063" y="4786313"/>
          <p14:tracePt t="16224" x="7567613" y="4930775"/>
          <p14:tracePt t="16240" x="7651750" y="4972050"/>
          <p14:tracePt t="16257" x="7754938" y="4972050"/>
          <p14:tracePt t="16273" x="7796213" y="4972050"/>
          <p14:tracePt t="16290" x="7858125" y="4910138"/>
          <p14:tracePt t="16306" x="8004175" y="4786313"/>
          <p14:tracePt t="16324" x="8148638" y="4662488"/>
          <p14:tracePt t="16340" x="8210550" y="4619625"/>
          <p14:tracePt t="16357" x="8210550" y="4598988"/>
          <p14:tracePt t="16399" x="8169275" y="4641850"/>
          <p14:tracePt t="16411" x="8107363" y="4703763"/>
          <p14:tracePt t="16414" x="8066088" y="4786313"/>
          <p14:tracePt t="16427" x="8004175" y="4868863"/>
          <p14:tracePt t="16440" x="7920038" y="4951413"/>
          <p14:tracePt t="16457" x="7796213" y="5097463"/>
          <p14:tracePt t="16972" x="7796213" y="5118100"/>
          <p14:tracePt t="16979" x="7816850" y="5118100"/>
          <p14:tracePt t="16991" x="7837488" y="5159375"/>
          <p14:tracePt t="17007" x="7837488" y="5221288"/>
          <p14:tracePt t="17025" x="7858125" y="5262563"/>
          <p14:tracePt t="17041" x="7878763" y="5283200"/>
          <p14:tracePt t="17058" x="7878763" y="5324475"/>
          <p14:tracePt t="17074" x="7899400" y="5365750"/>
          <p14:tracePt t="17091" x="7899400" y="5407025"/>
          <p14:tracePt t="17107" x="7920038" y="5427663"/>
          <p14:tracePt t="17124" x="7940675" y="5470525"/>
          <p14:tracePt t="17140" x="7962900" y="5532438"/>
          <p14:tracePt t="17156" x="7983538" y="5532438"/>
          <p14:tracePt t="17174" x="8004175" y="5594350"/>
          <p14:tracePt t="17190" x="8004175" y="5635625"/>
          <p14:tracePt t="17207" x="8024813" y="5635625"/>
          <p14:tracePt t="17260" x="8045450" y="5656263"/>
          <p14:tracePt t="17499" x="8045450" y="5635625"/>
          <p14:tracePt t="17504" x="8045450" y="5614988"/>
          <p14:tracePt t="17531" x="8066088" y="5594350"/>
          <p14:tracePt t="17537" x="8066088" y="5573713"/>
          <p14:tracePt t="17550" x="8086725" y="5573713"/>
          <p14:tracePt t="17565" x="8107363" y="5553075"/>
          <p14:tracePt t="17581" x="8107363" y="5532438"/>
          <p14:tracePt t="17597" x="8128000" y="5532438"/>
          <p14:tracePt t="17607" x="8148638" y="5511800"/>
          <p14:tracePt t="17775" x="8189913" y="5511800"/>
          <p14:tracePt t="17790" x="8210550" y="5511800"/>
          <p14:tracePt t="17793" x="8251825" y="5511800"/>
          <p14:tracePt t="17807" x="8272463" y="5511800"/>
          <p14:tracePt t="17824" x="8315325" y="5511800"/>
          <p14:tracePt t="17826" x="8377238" y="5511800"/>
          <p14:tracePt t="17854" x="8418513" y="5511800"/>
          <p14:tracePt t="17857" x="8439150" y="5511800"/>
          <p14:tracePt t="17873" x="8501063" y="5511800"/>
          <p14:tracePt t="17890" x="8583613" y="5511800"/>
          <p14:tracePt t="17907" x="8709025" y="5511800"/>
          <p14:tracePt t="17924" x="8812213" y="5511800"/>
          <p14:tracePt t="17940" x="8936038" y="5511800"/>
          <p14:tracePt t="17957" x="8978900" y="5511800"/>
          <p14:tracePt t="17974" x="9061450" y="5511800"/>
          <p14:tracePt t="17990" x="9123363" y="5511800"/>
          <p14:tracePt t="18007" x="9185275" y="5511800"/>
          <p14:tracePt t="18024" x="9267825" y="5511800"/>
          <p14:tracePt t="18040" x="9351963" y="5511800"/>
          <p14:tracePt t="18057" x="9413875" y="5511800"/>
          <p14:tracePt t="18073" x="9496425" y="5511800"/>
          <p14:tracePt t="18090" x="9537700" y="5511800"/>
          <p14:tracePt t="18106" x="9599613" y="5511800"/>
          <p14:tracePt t="18124" x="9663113" y="5511800"/>
          <p14:tracePt t="18126" x="9683750" y="5511800"/>
          <p14:tracePt t="18140" x="9704388" y="5511800"/>
          <p14:tracePt t="18157" x="9725025" y="5511800"/>
          <p14:tracePt t="18173" x="9766300" y="5511800"/>
          <p14:tracePt t="18190" x="9848850" y="5511800"/>
          <p14:tracePt t="18207" x="9910763" y="5511800"/>
          <p14:tracePt t="18223" x="9972675" y="5511800"/>
          <p14:tracePt t="18225" x="9994900" y="5511800"/>
          <p14:tracePt t="18240" x="10036175" y="5511800"/>
          <p14:tracePt t="18257" x="10077450" y="5511800"/>
          <p14:tracePt t="18274" x="10118725" y="5511800"/>
          <p14:tracePt t="18290" x="10201275" y="5511800"/>
          <p14:tracePt t="18306" x="10304463" y="5511800"/>
          <p14:tracePt t="18323" x="10388600" y="5511800"/>
          <p14:tracePt t="18340" x="10491788" y="5511800"/>
          <p14:tracePt t="18356" x="10553700" y="5491163"/>
          <p14:tracePt t="18373" x="10615613" y="5470525"/>
          <p14:tracePt t="18390" x="10679113" y="5449888"/>
          <p14:tracePt t="18406" x="10741025" y="5449888"/>
          <p14:tracePt t="18477" x="10720388" y="5449888"/>
          <p14:tracePt t="18481" x="10699750" y="5449888"/>
          <p14:tracePt t="18493" x="10699750" y="5427663"/>
          <p14:tracePt t="18507" x="10636250" y="5427663"/>
          <p14:tracePt t="18509" x="10533063" y="5407025"/>
          <p14:tracePt t="18523" x="10471150" y="5407025"/>
          <p14:tracePt t="18525" x="10367963" y="5407025"/>
          <p14:tracePt t="18540" x="10139363" y="5386388"/>
          <p14:tracePt t="18557" x="9848850" y="5365750"/>
          <p14:tracePt t="18573" x="9558338" y="5365750"/>
          <p14:tracePt t="18590" x="9309100" y="5365750"/>
          <p14:tracePt t="18606" x="9144000" y="5365750"/>
          <p14:tracePt t="18623" x="9020175" y="5365750"/>
          <p14:tracePt t="18625" x="8956675" y="5365750"/>
          <p14:tracePt t="18640" x="8874125" y="5365750"/>
          <p14:tracePt t="18657" x="8750300" y="5365750"/>
          <p14:tracePt t="18673" x="8562975" y="5365750"/>
          <p14:tracePt t="18690" x="8397875" y="5345113"/>
          <p14:tracePt t="18707" x="8251825" y="5345113"/>
          <p14:tracePt t="18723" x="8086725" y="5324475"/>
          <p14:tracePt t="18740" x="7962900" y="5324475"/>
          <p14:tracePt t="18756" x="7816850" y="5324475"/>
          <p14:tracePt t="18773" x="7672388" y="5324475"/>
          <p14:tracePt t="18790" x="7505700" y="5324475"/>
          <p14:tracePt t="18807" x="7299325" y="5365750"/>
          <p14:tracePt t="18824" x="7173913" y="5365750"/>
          <p14:tracePt t="18840" x="7091363" y="5386388"/>
          <p14:tracePt t="18856" x="6988175" y="5386388"/>
          <p14:tracePt t="18874" x="6924675" y="5407025"/>
          <p14:tracePt t="18890" x="6821488" y="5427663"/>
          <p14:tracePt t="18907" x="6738938" y="5427663"/>
          <p14:tracePt t="18924" x="6635750" y="5449888"/>
          <p14:tracePt t="18926" x="6572250" y="5449888"/>
          <p14:tracePt t="18941" x="6489700" y="5470525"/>
          <p14:tracePt t="18957" x="6448425" y="5470525"/>
          <p14:tracePt t="18973" x="6407150" y="5491163"/>
          <p14:tracePt t="19104" x="6427788" y="5491163"/>
          <p14:tracePt t="19108" x="6448425" y="5491163"/>
          <p14:tracePt t="19124" x="6489700" y="5491163"/>
          <p14:tracePt t="19141" x="6530975" y="5491163"/>
          <p14:tracePt t="19157" x="6551613" y="5491163"/>
          <p14:tracePt t="19174" x="6615113" y="5511800"/>
          <p14:tracePt t="19191" x="6738938" y="5532438"/>
          <p14:tracePt t="19207" x="6883400" y="5532438"/>
          <p14:tracePt t="19224" x="7029450" y="5553075"/>
          <p14:tracePt t="19240" x="7173913" y="5553075"/>
          <p14:tracePt t="19257" x="7299325" y="5573713"/>
          <p14:tracePt t="19274" x="7402513" y="5573713"/>
          <p14:tracePt t="19290" x="7485063" y="5573713"/>
          <p14:tracePt t="19306" x="7567613" y="5573713"/>
          <p14:tracePt t="19324" x="7693025" y="5573713"/>
          <p14:tracePt t="19340" x="7837488" y="5573713"/>
          <p14:tracePt t="19357" x="7983538" y="5573713"/>
          <p14:tracePt t="19359" x="8045450" y="5573713"/>
          <p14:tracePt t="19363" x="8086725" y="5573713"/>
          <p14:tracePt t="19380" x="8107363" y="5573713"/>
          <p14:tracePt t="19391" x="8128000" y="5573713"/>
          <p14:tracePt t="19428" x="8169275" y="5573713"/>
          <p14:tracePt t="19444" x="8231188" y="5573713"/>
          <p14:tracePt t="19455" x="8272463" y="5573713"/>
          <p14:tracePt t="19459" x="8315325" y="5573713"/>
          <p14:tracePt t="19473" x="8335963" y="5573713"/>
          <p14:tracePt t="19476" x="8397875" y="5573713"/>
          <p14:tracePt t="19491" x="8418513" y="5573713"/>
          <p14:tracePt t="19519" x="8439150" y="5573713"/>
          <p14:tracePt t="19551" x="8459788" y="5573713"/>
          <p14:tracePt t="19568" x="8501063" y="5573713"/>
          <p14:tracePt t="19572" x="8521700" y="5573713"/>
          <p14:tracePt t="19583" x="8542338" y="5573713"/>
          <p14:tracePt t="19590" x="8562975" y="5573713"/>
          <p14:tracePt t="19607" x="8583613" y="5573713"/>
          <p14:tracePt t="19624" x="8624888" y="5573713"/>
          <p14:tracePt t="19640" x="8667750" y="5573713"/>
          <p14:tracePt t="19656" x="8729663" y="5573713"/>
          <p14:tracePt t="19673" x="8832850" y="5573713"/>
          <p14:tracePt t="19690" x="8978900" y="5573713"/>
          <p14:tracePt t="19707" x="9082088" y="5573713"/>
          <p14:tracePt t="19723" x="9185275" y="5553075"/>
          <p14:tracePt t="19740" x="9226550" y="5553075"/>
          <p14:tracePt t="19757" x="9267825" y="5532438"/>
          <p14:tracePt t="19773" x="9288463" y="5532438"/>
          <p14:tracePt t="19790" x="9351963" y="5511800"/>
          <p14:tracePt t="19807" x="9455150" y="5511800"/>
          <p14:tracePt t="19824" x="9599613" y="5511800"/>
          <p14:tracePt t="19826" x="9640888" y="5511800"/>
          <p14:tracePt t="19840" x="9683750" y="5511800"/>
          <p14:tracePt t="19843" x="9704388" y="5511800"/>
          <p14:tracePt t="19857" x="9725025" y="5511800"/>
          <p14:tracePt t="19859" x="9745663" y="5511800"/>
          <p14:tracePt t="19886" x="9766300" y="5511800"/>
          <p14:tracePt t="19903" x="9786938" y="5511800"/>
          <p14:tracePt t="19907" x="9828213" y="5511800"/>
          <p14:tracePt t="19923" x="9869488" y="5511800"/>
          <p14:tracePt t="19926" x="9890125" y="5511800"/>
          <p14:tracePt t="19940" x="9994900" y="5511800"/>
          <p14:tracePt t="19957" x="10077450" y="5511800"/>
          <p14:tracePt t="19973" x="10139363" y="5511800"/>
          <p14:tracePt t="19990" x="10221913" y="5511800"/>
          <p14:tracePt t="20007" x="10283825" y="5511800"/>
          <p14:tracePt t="20023" x="10388600" y="5511800"/>
          <p14:tracePt t="20040" x="10429875" y="5511800"/>
          <p14:tracePt t="20057" x="10491788" y="5491163"/>
          <p14:tracePt t="20073" x="10533063" y="5491163"/>
          <p14:tracePt t="20090" x="10553700" y="5491163"/>
          <p14:tracePt t="20106" x="10574338" y="5491163"/>
          <p14:tracePt t="20127" x="10594975" y="5470525"/>
          <p14:tracePt t="20140" x="10615613" y="5449888"/>
          <p14:tracePt t="20156" x="10636250" y="5427663"/>
          <p14:tracePt t="20173" x="10679113" y="5386388"/>
          <p14:tracePt t="20175" x="10679113" y="5365750"/>
          <p14:tracePt t="20191" x="10720388" y="5345113"/>
          <p14:tracePt t="20207" x="10720388" y="5303838"/>
          <p14:tracePt t="20224" x="10741025" y="5283200"/>
          <p14:tracePt t="20240" x="10741025" y="5262563"/>
          <p14:tracePt t="20256" x="10761663" y="5200650"/>
          <p14:tracePt t="20273" x="10782300" y="5138738"/>
          <p14:tracePt t="20274" x="10782300" y="5118100"/>
          <p14:tracePt t="20290" x="10782300" y="5097463"/>
          <p14:tracePt t="20291" x="10782300" y="5076825"/>
          <p14:tracePt t="20307" x="10782300" y="4992688"/>
          <p14:tracePt t="20324" x="10782300" y="4930775"/>
          <p14:tracePt t="20340" x="10782300" y="4889500"/>
          <p14:tracePt t="20357" x="10782300" y="4827588"/>
          <p14:tracePt t="20373" x="10782300" y="4786313"/>
          <p14:tracePt t="20390" x="10761663" y="4745038"/>
          <p14:tracePt t="20406" x="10741025" y="4662488"/>
          <p14:tracePt t="20423" x="10720388" y="4619625"/>
          <p14:tracePt t="20440" x="10720388" y="4557713"/>
          <p14:tracePt t="20457" x="10720388" y="4516438"/>
          <p14:tracePt t="20473" x="10720388" y="4475163"/>
          <p14:tracePt t="20490" x="10720388" y="4413250"/>
          <p14:tracePt t="20507" x="10699750" y="4392613"/>
          <p14:tracePt t="20523" x="10699750" y="4371975"/>
          <p14:tracePt t="20540" x="10699750" y="4351338"/>
          <p14:tracePt t="20559" x="10699750" y="4330700"/>
          <p14:tracePt t="20609" x="10699750" y="4310063"/>
          <p14:tracePt t="20754" x="10699750" y="4330700"/>
          <p14:tracePt t="20758" x="10699750" y="4392613"/>
          <p14:tracePt t="20769" x="10699750" y="4454525"/>
          <p14:tracePt t="20790" x="10699750" y="4724400"/>
          <p14:tracePt t="20808" x="10699750" y="4868863"/>
          <p14:tracePt t="20824" x="10699750" y="5013325"/>
          <p14:tracePt t="20841" x="10699750" y="5180013"/>
          <p14:tracePt t="20857" x="10699750" y="5283200"/>
          <p14:tracePt t="20874" x="10699750" y="5365750"/>
          <p14:tracePt t="20891" x="10699750" y="5407025"/>
          <p14:tracePt t="20907" x="10699750" y="5427663"/>
          <p14:tracePt t="20923" x="10699750" y="5449888"/>
          <p14:tracePt t="20962" x="10699750" y="5470525"/>
          <p14:tracePt t="20965" x="10699750" y="5491163"/>
          <p14:tracePt t="20981" x="10720388" y="5532438"/>
          <p14:tracePt t="20993" x="10720388" y="5553075"/>
          <p14:tracePt t="21007" x="10761663" y="5573713"/>
          <p14:tracePt t="21024" x="10782300" y="5594350"/>
          <p14:tracePt t="21378" x="10782300" y="5573713"/>
          <p14:tracePt t="21394" x="10741025" y="5532438"/>
          <p14:tracePt t="21399" x="10741025" y="5511800"/>
          <p14:tracePt t="21410" x="10656888" y="5511800"/>
          <p14:tracePt t="21424" x="10553700" y="5449888"/>
          <p14:tracePt t="21426" x="10471150" y="5449888"/>
          <p14:tracePt t="21441" x="10325100" y="5427663"/>
          <p14:tracePt t="21458" x="10201275" y="5427663"/>
          <p14:tracePt t="21462" x="10118725" y="5427663"/>
          <p14:tracePt t="21476" x="10015538" y="5427663"/>
          <p14:tracePt t="21478" x="9910763" y="5407025"/>
          <p14:tracePt t="21490" x="9848850" y="5407025"/>
          <p14:tracePt t="21507" x="9704388" y="5386388"/>
          <p14:tracePt t="21523" x="9620250" y="5386388"/>
          <p14:tracePt t="21525" x="9578975" y="5386388"/>
          <p14:tracePt t="21541" x="9537700" y="5386388"/>
          <p14:tracePt t="21557" x="9475788" y="5386388"/>
          <p14:tracePt t="21575" x="9331325" y="5386388"/>
          <p14:tracePt t="21590" x="9226550" y="5386388"/>
          <p14:tracePt t="21607" x="9040813" y="5386388"/>
          <p14:tracePt t="21623" x="8791575" y="5386388"/>
          <p14:tracePt t="21640" x="8521700" y="5386388"/>
          <p14:tracePt t="21657" x="8315325" y="5386388"/>
          <p14:tracePt t="21674" x="8148638" y="5386388"/>
          <p14:tracePt t="21690" x="7962900" y="5386388"/>
          <p14:tracePt t="21707" x="7796213" y="5386388"/>
          <p14:tracePt t="21723" x="7588250" y="5365750"/>
          <p14:tracePt t="21740" x="7423150" y="5345113"/>
          <p14:tracePt t="21759" x="7277100" y="5345113"/>
          <p14:tracePt t="21773" x="7112000" y="5345113"/>
          <p14:tracePt t="21790" x="6904038" y="5345113"/>
          <p14:tracePt t="21793" x="6800850" y="5345113"/>
          <p14:tracePt t="21808" x="6697663" y="5345113"/>
          <p14:tracePt t="21809" x="6592888" y="5345113"/>
          <p14:tracePt t="21824" x="6489700" y="5324475"/>
          <p14:tracePt t="21826" x="6386513" y="5324475"/>
          <p14:tracePt t="21841" x="6240463" y="5303838"/>
          <p14:tracePt t="21857" x="6137275" y="5283200"/>
          <p14:tracePt t="21873" x="6075363" y="5283200"/>
          <p14:tracePt t="21875" x="6034088" y="5262563"/>
          <p14:tracePt t="21890" x="5951538" y="5262563"/>
          <p14:tracePt t="21906" x="5930900" y="5241925"/>
          <p14:tracePt t="21923" x="5888038" y="5241925"/>
          <p14:tracePt t="21940" x="5826125" y="5221288"/>
          <p14:tracePt t="21957" x="5805488" y="5221288"/>
          <p14:tracePt t="21973" x="5784850" y="5221288"/>
          <p14:tracePt t="21974" x="5743575" y="5221288"/>
          <p14:tracePt t="21990" x="5681663" y="5200650"/>
          <p14:tracePt t="22007" x="5599113" y="5180013"/>
          <p14:tracePt t="22023" x="5556250" y="5159375"/>
          <p14:tracePt t="22040" x="5514975" y="5159375"/>
          <p14:tracePt t="22064" x="5494338" y="5159375"/>
          <p14:tracePt t="22080" x="5473700" y="5159375"/>
          <p14:tracePt t="22216" x="5473700" y="5180013"/>
          <p14:tracePt t="22228" x="5494338" y="5200650"/>
          <p14:tracePt t="22231" x="5514975" y="5221288"/>
          <p14:tracePt t="22243" x="5535613" y="5262563"/>
          <p14:tracePt t="22257" x="5599113" y="5283200"/>
          <p14:tracePt t="22260" x="5661025" y="5303838"/>
          <p14:tracePt t="22263" x="5743575" y="5303838"/>
          <p14:tracePt t="22275" x="5805488" y="5324475"/>
          <p14:tracePt t="22291" x="5930900" y="5365750"/>
          <p14:tracePt t="22307" x="6137275" y="5407025"/>
          <p14:tracePt t="22311" x="6261100" y="5427663"/>
          <p14:tracePt t="22326" x="6365875" y="5449888"/>
          <p14:tracePt t="22329" x="6427788" y="5449888"/>
          <p14:tracePt t="22340" x="6510338" y="5470525"/>
          <p14:tracePt t="22357" x="6635750" y="5491163"/>
          <p14:tracePt t="22359" x="6677025" y="5491163"/>
          <p14:tracePt t="22374" x="6738938" y="5511800"/>
          <p14:tracePt t="22391" x="6821488" y="5511800"/>
          <p14:tracePt t="22407" x="6862763" y="5511800"/>
          <p14:tracePt t="22423" x="6967538" y="5532438"/>
          <p14:tracePt t="22440" x="7091363" y="5532438"/>
          <p14:tracePt t="22457" x="7215188" y="5553075"/>
          <p14:tracePt t="22473" x="7402513" y="5594350"/>
          <p14:tracePt t="22490" x="7526338" y="5594350"/>
          <p14:tracePt t="22508" x="7672388" y="5635625"/>
          <p14:tracePt t="22524" x="7796213" y="5656263"/>
          <p14:tracePt t="22540" x="7983538" y="5656263"/>
          <p14:tracePt t="22557" x="8169275" y="5676900"/>
          <p14:tracePt t="22574" x="8335963" y="5676900"/>
          <p14:tracePt t="22590" x="8501063" y="5676900"/>
          <p14:tracePt t="22607" x="8667750" y="5697538"/>
          <p14:tracePt t="22624" x="8812213" y="5697538"/>
          <p14:tracePt t="22641" x="8978900" y="5697538"/>
          <p14:tracePt t="22643" x="9082088" y="5697538"/>
          <p14:tracePt t="22656" x="9164638" y="5697538"/>
          <p14:tracePt t="22673" x="9288463" y="5697538"/>
          <p14:tracePt t="22675" x="9372600" y="5697538"/>
          <p14:tracePt t="22691" x="9475788" y="5697538"/>
          <p14:tracePt t="22708" x="9558338" y="5697538"/>
          <p14:tracePt t="22724" x="9663113" y="5697538"/>
          <p14:tracePt t="22726" x="9725025" y="5697538"/>
          <p14:tracePt t="22740" x="9745663" y="5697538"/>
          <p14:tracePt t="22756" x="9890125" y="5656263"/>
          <p14:tracePt t="22773" x="10015538" y="5614988"/>
          <p14:tracePt t="22775" x="10077450" y="5573713"/>
          <p14:tracePt t="22791" x="10201275" y="5532438"/>
          <p14:tracePt t="22807" x="10283825" y="5511800"/>
          <p14:tracePt t="22824" x="10409238" y="5470525"/>
          <p14:tracePt t="22840" x="10512425" y="5427663"/>
          <p14:tracePt t="22857" x="10615613" y="5407025"/>
          <p14:tracePt t="22873" x="10699750" y="5386388"/>
          <p14:tracePt t="22890" x="10802938" y="5365750"/>
          <p14:tracePt t="22907" x="10926763" y="5345113"/>
          <p14:tracePt t="22923" x="11010900" y="5324475"/>
          <p14:tracePt t="22940" x="11093450" y="5303838"/>
          <p14:tracePt t="22957" x="11176000" y="5283200"/>
          <p14:tracePt t="22973" x="11258550" y="5262563"/>
          <p14:tracePt t="22990" x="11363325" y="5221288"/>
          <p14:tracePt t="23007" x="11466513" y="5138738"/>
          <p14:tracePt t="23023" x="11549063" y="5097463"/>
          <p14:tracePt t="23040" x="11610975" y="5013325"/>
          <p14:tracePt t="23058" x="11672888" y="4930775"/>
          <p14:tracePt t="23061" x="11672888" y="4910138"/>
          <p14:tracePt t="23074" x="11695113" y="4889500"/>
          <p14:tracePt t="23076" x="11715750" y="4868863"/>
          <p14:tracePt t="23091" x="11715750" y="4806950"/>
          <p14:tracePt t="23107" x="11736388" y="4765675"/>
          <p14:tracePt t="23124" x="11777663" y="4683125"/>
          <p14:tracePt t="23140" x="11839575" y="4557713"/>
          <p14:tracePt t="23143" x="11839575" y="4537075"/>
          <p14:tracePt t="23158" x="11880850" y="4475163"/>
          <p14:tracePt t="23160" x="11901488" y="4413250"/>
          <p14:tracePt t="23173" x="11942763" y="4330700"/>
          <p14:tracePt t="23175" x="11984038" y="4289425"/>
          <p14:tracePt t="23190" x="12026900" y="4184650"/>
          <p14:tracePt t="23207" x="12026900" y="4081463"/>
          <p14:tracePt t="23223" x="12026900" y="3998913"/>
          <p14:tracePt t="23240" x="12026900" y="3916363"/>
          <p14:tracePt t="23257" x="12026900" y="3854450"/>
          <p14:tracePt t="23273" x="11984038" y="3770313"/>
          <p14:tracePt t="23290" x="11963400" y="3687763"/>
          <p14:tracePt t="23307" x="11963400" y="3646488"/>
          <p14:tracePt t="23323" x="11963400" y="3625850"/>
          <p14:tracePt t="23348" x="11942763" y="3605213"/>
          <p14:tracePt t="23357" x="11922125" y="3605213"/>
          <p14:tracePt t="23373" x="11901488" y="3584575"/>
          <p14:tracePt t="23390" x="11839575" y="3584575"/>
          <p14:tracePt t="23407" x="11672888" y="3646488"/>
          <p14:tracePt t="23423" x="11528425" y="3811588"/>
          <p14:tracePt t="23440" x="11383963" y="3957638"/>
          <p14:tracePt t="23456" x="11217275" y="4164013"/>
          <p14:tracePt t="23473" x="11176000" y="4268788"/>
          <p14:tracePt t="23475" x="11176000" y="4351338"/>
          <p14:tracePt t="23490" x="11176000" y="4413250"/>
          <p14:tracePt t="23509" x="11176000" y="4598988"/>
          <p14:tracePt t="23511" x="11176000" y="4641850"/>
          <p14:tracePt t="23524" x="11176000" y="4724400"/>
          <p14:tracePt t="23540" x="11176000" y="4827588"/>
          <p14:tracePt t="23557" x="11196638" y="4889500"/>
          <p14:tracePt t="23559" x="11217275" y="4972050"/>
          <p14:tracePt t="23573" x="11237913" y="4992688"/>
          <p14:tracePt t="23575" x="11258550" y="5033963"/>
          <p14:tracePt t="23590" x="11299825" y="5076825"/>
          <p14:tracePt t="23607" x="11341100" y="5118100"/>
          <p14:tracePt t="23609" x="11363325" y="5138738"/>
          <p14:tracePt t="23623" x="11383963" y="5138738"/>
          <p14:tracePt t="23640" x="11404600" y="5138738"/>
          <p14:tracePt t="23657" x="11466513" y="5118100"/>
          <p14:tracePt t="23673" x="11528425" y="5056188"/>
          <p14:tracePt t="23690" x="11652250" y="4910138"/>
          <p14:tracePt t="23707" x="11736388" y="4703763"/>
          <p14:tracePt t="23723" x="11777663" y="4557713"/>
          <p14:tracePt t="23740" x="11777663" y="4392613"/>
          <p14:tracePt t="23758" x="11757025" y="4225925"/>
          <p14:tracePt t="23773" x="11715750" y="4060825"/>
          <p14:tracePt t="23790" x="11631613" y="3978275"/>
          <p14:tracePt t="23807" x="11590338" y="3916363"/>
          <p14:tracePt t="23824" x="11528425" y="3875088"/>
          <p14:tracePt t="23841" x="11466513" y="3875088"/>
          <p14:tracePt t="23857" x="11320463" y="3937000"/>
          <p14:tracePt t="23873" x="11114088" y="4143375"/>
          <p14:tracePt t="23890" x="11010900" y="4310063"/>
          <p14:tracePt t="23907" x="10906125" y="4557713"/>
          <p14:tracePt t="23909" x="10885488" y="4703763"/>
          <p14:tracePt t="23923" x="10885488" y="4806950"/>
          <p14:tracePt t="23925" x="10885488" y="4848225"/>
          <p14:tracePt t="23940" x="10926763" y="4930775"/>
          <p14:tracePt t="23958" x="10968038" y="4972050"/>
          <p14:tracePt t="23960" x="10988675" y="4972050"/>
          <p14:tracePt t="23974" x="11010900" y="4972050"/>
          <p14:tracePt t="23990" x="11072813" y="4972050"/>
          <p14:tracePt t="24278" x="11052175" y="4972050"/>
          <p14:tracePt t="24282" x="11031538" y="4951413"/>
          <p14:tracePt t="24293" x="10988675" y="4910138"/>
          <p14:tracePt t="24307" x="10947400" y="4848225"/>
          <p14:tracePt t="24310" x="10926763" y="4765675"/>
          <p14:tracePt t="24314" x="10906125" y="4683125"/>
          <p14:tracePt t="24326" x="10844213" y="4578350"/>
          <p14:tracePt t="24340" x="10741025" y="4371975"/>
          <p14:tracePt t="24358" x="10656888" y="4225925"/>
          <p14:tracePt t="24361" x="10553700" y="4040188"/>
          <p14:tracePt t="24374" x="10450513" y="3790950"/>
          <p14:tracePt t="24377" x="10304463" y="3522663"/>
          <p14:tracePt t="24390" x="10139363" y="3211513"/>
          <p14:tracePt t="24407" x="9786938" y="2547938"/>
          <p14:tracePt t="24409" x="9599613" y="2238375"/>
          <p14:tracePt t="24423" x="9455150" y="1865313"/>
          <p14:tracePt t="24426" x="9309100" y="1554163"/>
          <p14:tracePt t="24439" x="9205913" y="1284288"/>
          <p14:tracePt t="24441" x="9123363" y="973138"/>
          <p14:tracePt t="24457" x="8978900" y="496888"/>
          <p14:tracePt t="24473" x="8915400" y="290513"/>
          <p14:tracePt t="24475" x="8853488" y="82550"/>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F2E26-1023-9A81-F59F-3A7FC100734F}"/>
              </a:ext>
            </a:extLst>
          </p:cNvPr>
          <p:cNvSpPr>
            <a:spLocks noGrp="1"/>
          </p:cNvSpPr>
          <p:nvPr>
            <p:ph type="title"/>
          </p:nvPr>
        </p:nvSpPr>
        <p:spPr>
          <a:xfrm>
            <a:off x="838200" y="365125"/>
            <a:ext cx="4357914" cy="1325563"/>
          </a:xfrm>
        </p:spPr>
        <p:txBody>
          <a:bodyPr/>
          <a:lstStyle/>
          <a:p>
            <a:r>
              <a:rPr lang="en-ZA" b="1" dirty="0"/>
              <a:t>Full Adder Output</a:t>
            </a:r>
          </a:p>
        </p:txBody>
      </p:sp>
      <p:pic>
        <p:nvPicPr>
          <p:cNvPr id="5" name="Content Placeholder 4" descr="A graph of a graph&#10;&#10;Description automatically generated with medium confidence">
            <a:extLst>
              <a:ext uri="{FF2B5EF4-FFF2-40B4-BE49-F238E27FC236}">
                <a16:creationId xmlns:a16="http://schemas.microsoft.com/office/drawing/2014/main" id="{ACB457AF-3FE4-3F72-7E49-60E10B32E8FD}"/>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572393" y="278993"/>
            <a:ext cx="6207665" cy="3122391"/>
          </a:xfrm>
        </p:spPr>
      </p:pic>
      <p:pic>
        <p:nvPicPr>
          <p:cNvPr id="9" name="Picture 8" descr="A grid of numbers and letters&#10;&#10;Description automatically generated">
            <a:extLst>
              <a:ext uri="{FF2B5EF4-FFF2-40B4-BE49-F238E27FC236}">
                <a16:creationId xmlns:a16="http://schemas.microsoft.com/office/drawing/2014/main" id="{5A11CA96-80F7-5982-7579-B92E073787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515" y="2043174"/>
            <a:ext cx="3680046" cy="3957905"/>
          </a:xfrm>
          <a:prstGeom prst="rect">
            <a:avLst/>
          </a:prstGeom>
        </p:spPr>
      </p:pic>
      <p:pic>
        <p:nvPicPr>
          <p:cNvPr id="11" name="Picture 10">
            <a:extLst>
              <a:ext uri="{FF2B5EF4-FFF2-40B4-BE49-F238E27FC236}">
                <a16:creationId xmlns:a16="http://schemas.microsoft.com/office/drawing/2014/main" id="{30500D42-0B80-88E3-8667-DC7FC43FB4F1}"/>
              </a:ext>
            </a:extLst>
          </p:cNvPr>
          <p:cNvPicPr>
            <a:picLocks noChangeAspect="1"/>
          </p:cNvPicPr>
          <p:nvPr/>
        </p:nvPicPr>
        <p:blipFill>
          <a:blip r:embed="rId6"/>
          <a:stretch>
            <a:fillRect/>
          </a:stretch>
        </p:blipFill>
        <p:spPr>
          <a:xfrm>
            <a:off x="5572392" y="3448718"/>
            <a:ext cx="6207665" cy="3048407"/>
          </a:xfrm>
          <a:prstGeom prst="rect">
            <a:avLst/>
          </a:prstGeom>
        </p:spPr>
      </p:pic>
      <p:pic>
        <p:nvPicPr>
          <p:cNvPr id="95" name="Audio 94">
            <a:hlinkClick r:id="" action="ppaction://media"/>
            <a:extLst>
              <a:ext uri="{FF2B5EF4-FFF2-40B4-BE49-F238E27FC236}">
                <a16:creationId xmlns:a16="http://schemas.microsoft.com/office/drawing/2014/main" id="{0D22041F-B28D-3289-891C-89CFC04CEB1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
        <p:nvSpPr>
          <p:cNvPr id="28" name="TextBox 27">
            <a:extLst>
              <a:ext uri="{FF2B5EF4-FFF2-40B4-BE49-F238E27FC236}">
                <a16:creationId xmlns:a16="http://schemas.microsoft.com/office/drawing/2014/main" id="{2351D10E-F0A6-5888-4E7F-CAB9E4FDDB40}"/>
              </a:ext>
            </a:extLst>
          </p:cNvPr>
          <p:cNvSpPr txBox="1"/>
          <p:nvPr/>
        </p:nvSpPr>
        <p:spPr>
          <a:xfrm>
            <a:off x="7854371" y="5631747"/>
            <a:ext cx="3177915" cy="369332"/>
          </a:xfrm>
          <a:prstGeom prst="rect">
            <a:avLst/>
          </a:prstGeom>
          <a:noFill/>
        </p:spPr>
        <p:txBody>
          <a:bodyPr wrap="square" rtlCol="0">
            <a:spAutoFit/>
          </a:bodyPr>
          <a:lstStyle/>
          <a:p>
            <a:r>
              <a:rPr lang="en-ZA" dirty="0"/>
              <a:t>0     1     1     0     1     0      0     1</a:t>
            </a:r>
          </a:p>
        </p:txBody>
      </p:sp>
      <p:sp>
        <p:nvSpPr>
          <p:cNvPr id="29" name="TextBox 28">
            <a:extLst>
              <a:ext uri="{FF2B5EF4-FFF2-40B4-BE49-F238E27FC236}">
                <a16:creationId xmlns:a16="http://schemas.microsoft.com/office/drawing/2014/main" id="{0B9F659F-3D0B-9974-6334-6EF8EE0EECCB}"/>
              </a:ext>
            </a:extLst>
          </p:cNvPr>
          <p:cNvSpPr txBox="1"/>
          <p:nvPr/>
        </p:nvSpPr>
        <p:spPr>
          <a:xfrm>
            <a:off x="7854370" y="4140639"/>
            <a:ext cx="3177915" cy="369332"/>
          </a:xfrm>
          <a:prstGeom prst="rect">
            <a:avLst/>
          </a:prstGeom>
          <a:noFill/>
        </p:spPr>
        <p:txBody>
          <a:bodyPr wrap="square" rtlCol="0">
            <a:spAutoFit/>
          </a:bodyPr>
          <a:lstStyle/>
          <a:p>
            <a:r>
              <a:rPr lang="en-ZA" dirty="0"/>
              <a:t>0     0     0     1     0     1     1      1</a:t>
            </a:r>
          </a:p>
        </p:txBody>
      </p:sp>
    </p:spTree>
    <p:extLst>
      <p:ext uri="{BB962C8B-B14F-4D97-AF65-F5344CB8AC3E}">
        <p14:creationId xmlns:p14="http://schemas.microsoft.com/office/powerpoint/2010/main" val="498770427"/>
      </p:ext>
    </p:extLst>
  </p:cSld>
  <p:clrMapOvr>
    <a:masterClrMapping/>
  </p:clrMapOvr>
  <mc:AlternateContent xmlns:mc="http://schemas.openxmlformats.org/markup-compatibility/2006">
    <mc:Choice xmlns:p14="http://schemas.microsoft.com/office/powerpoint/2010/main" Requires="p14">
      <p:transition spd="slow" p14:dur="2000" advTm="39551"/>
    </mc:Choice>
    <mc:Fallback>
      <p:transition spd="slow" advTm="395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5"/>
                </p:tgtEl>
              </p:cMediaNode>
            </p:audio>
          </p:childTnLst>
        </p:cTn>
      </p:par>
    </p:tnLst>
  </p:timing>
  <p:extLst>
    <p:ext uri="{3A86A75C-4F4B-4683-9AE1-C65F6400EC91}">
      <p14:laserTraceLst xmlns:p14="http://schemas.microsoft.com/office/powerpoint/2010/main">
        <p14:tracePtLst>
          <p14:tracePt t="395" x="455613" y="704850"/>
          <p14:tracePt t="427" x="455613" y="725488"/>
          <p14:tracePt t="2273" x="455613" y="746125"/>
          <p14:tracePt t="2288" x="414338" y="766763"/>
          <p14:tracePt t="2292" x="393700" y="766763"/>
          <p14:tracePt t="2308" x="373063" y="787400"/>
          <p14:tracePt t="2320" x="352425" y="808038"/>
          <p14:tracePt t="2340" x="331788" y="828675"/>
          <p14:tracePt t="2354" x="311150" y="828675"/>
          <p14:tracePt t="2370" x="311150" y="849313"/>
          <p14:tracePt t="2387" x="290513" y="849313"/>
          <p14:tracePt t="2404" x="290513" y="911225"/>
          <p14:tracePt t="2420" x="290513" y="952500"/>
          <p14:tracePt t="2437" x="290513" y="973138"/>
          <p14:tracePt t="2452" x="269875" y="1016000"/>
          <p14:tracePt t="2469" x="228600" y="1057275"/>
          <p14:tracePt t="2486" x="165100" y="1057275"/>
          <p14:tracePt t="3018" x="187325" y="1057275"/>
          <p14:tracePt t="3050" x="207963" y="1057275"/>
          <p14:tracePt t="3054" x="228600" y="1057275"/>
          <p14:tracePt t="3083" x="249238" y="1057275"/>
          <p14:tracePt t="3115" x="249238" y="1077913"/>
          <p14:tracePt t="3130" x="290513" y="1098550"/>
          <p14:tracePt t="3147" x="311150" y="1119188"/>
          <p14:tracePt t="3153" x="331788" y="1119188"/>
          <p14:tracePt t="3170" x="373063" y="1160463"/>
          <p14:tracePt t="3186" x="393700" y="1160463"/>
          <p14:tracePt t="3203" x="393700" y="1181100"/>
          <p14:tracePt t="3323" x="393700" y="1201738"/>
          <p14:tracePt t="3338" x="414338" y="1201738"/>
          <p14:tracePt t="3354" x="434975" y="1222375"/>
          <p14:tracePt t="3371" x="434975" y="1243013"/>
          <p14:tracePt t="3386" x="455613" y="1243013"/>
          <p14:tracePt t="4725" x="476250" y="1284288"/>
          <p14:tracePt t="4729" x="476250" y="1304925"/>
          <p14:tracePt t="4740" x="496888" y="1304925"/>
          <p14:tracePt t="4757" x="519113" y="1304925"/>
          <p14:tracePt t="4771" x="642938" y="1304925"/>
          <p14:tracePt t="4787" x="828675" y="1263650"/>
          <p14:tracePt t="5071" x="828675" y="1243013"/>
          <p14:tracePt t="5088" x="828675" y="1201738"/>
          <p14:tracePt t="5092" x="808038" y="1181100"/>
          <p14:tracePt t="5104" x="808038" y="1139825"/>
          <p14:tracePt t="5120" x="808038" y="1119188"/>
          <p14:tracePt t="5121" x="808038" y="1098550"/>
          <p14:tracePt t="5136" x="808038" y="1077913"/>
          <p14:tracePt t="5139" x="828675" y="1057275"/>
          <p14:tracePt t="5167" x="828675" y="1036638"/>
          <p14:tracePt t="5197" x="871538" y="1057275"/>
          <p14:tracePt t="5201" x="892175" y="1098550"/>
          <p14:tracePt t="5213" x="954088" y="1139825"/>
          <p14:tracePt t="5219" x="995363" y="1181100"/>
          <p14:tracePt t="5236" x="1077913" y="1263650"/>
          <p14:tracePt t="5253" x="1181100" y="1346200"/>
          <p14:tracePt t="5269" x="1285875" y="1408113"/>
          <p14:tracePt t="5286" x="1389063" y="1471613"/>
          <p14:tracePt t="5302" x="1492250" y="1533525"/>
          <p14:tracePt t="5319" x="1535113" y="1554163"/>
          <p14:tracePt t="5336" x="1617663" y="1574800"/>
          <p14:tracePt t="5353" x="1741488" y="1595438"/>
          <p14:tracePt t="5369" x="1928813" y="1636713"/>
          <p14:tracePt t="5386" x="2052638" y="1636713"/>
          <p14:tracePt t="5402" x="2114550" y="1636713"/>
          <p14:tracePt t="5419" x="2197100" y="1636713"/>
          <p14:tracePt t="5435" x="2322513" y="1657350"/>
          <p14:tracePt t="5452" x="2487613" y="1677988"/>
          <p14:tracePt t="5453" x="2592388" y="1677988"/>
          <p14:tracePt t="5470" x="2695575" y="1677988"/>
          <p14:tracePt t="5471" x="2798763" y="1698625"/>
          <p14:tracePt t="5486" x="3006725" y="1698625"/>
          <p14:tracePt t="5502" x="3192463" y="1698625"/>
          <p14:tracePt t="5519" x="3338513" y="1698625"/>
          <p14:tracePt t="5536" x="3503613" y="1698625"/>
          <p14:tracePt t="5537" x="3587750" y="1698625"/>
          <p14:tracePt t="5553" x="3752850" y="1677988"/>
          <p14:tracePt t="5570" x="3794125" y="1677988"/>
          <p14:tracePt t="5571" x="3856038" y="1677988"/>
          <p14:tracePt t="5585" x="3981450" y="1677988"/>
          <p14:tracePt t="5602" x="4105275" y="1677988"/>
          <p14:tracePt t="5619" x="4251325" y="1677988"/>
          <p14:tracePt t="5636" x="4395788" y="1677988"/>
          <p14:tracePt t="5652" x="4560888" y="1677988"/>
          <p14:tracePt t="5669" x="4789488" y="1677988"/>
          <p14:tracePt t="5686" x="5038725" y="1677988"/>
          <p14:tracePt t="5703" x="5203825" y="1677988"/>
          <p14:tracePt t="5720" x="5267325" y="1657350"/>
          <p14:tracePt t="5736" x="5308600" y="1657350"/>
          <p14:tracePt t="5773" x="5329238" y="1636713"/>
          <p14:tracePt t="5777" x="5329238" y="1616075"/>
          <p14:tracePt t="5789" x="5370513" y="1616075"/>
          <p14:tracePt t="5802" x="5391150" y="1595438"/>
          <p14:tracePt t="5819" x="5473700" y="1554163"/>
          <p14:tracePt t="5839" x="5494338" y="1533525"/>
          <p14:tracePt t="6015" x="5514975" y="1533525"/>
          <p14:tracePt t="7244" x="5535613" y="1533525"/>
          <p14:tracePt t="7595" x="5535613" y="1512888"/>
          <p14:tracePt t="7610" x="5514975" y="1492250"/>
          <p14:tracePt t="7643" x="5514975" y="1471613"/>
          <p14:tracePt t="7674" x="5514975" y="1450975"/>
          <p14:tracePt t="7690" x="5514975" y="1430338"/>
          <p14:tracePt t="7694" x="5514975" y="1408113"/>
          <p14:tracePt t="7726" x="5514975" y="1387475"/>
          <p14:tracePt t="7738" x="5514975" y="1366838"/>
          <p14:tracePt t="7754" x="5535613" y="1346200"/>
          <p14:tracePt t="7771" x="5535613" y="1325563"/>
          <p14:tracePt t="7773" x="5556250" y="1304925"/>
          <p14:tracePt t="7790" x="5556250" y="1284288"/>
          <p14:tracePt t="7801" x="5576888" y="1263650"/>
          <p14:tracePt t="7805" x="5599113" y="1263650"/>
          <p14:tracePt t="7819" x="5599113" y="1243013"/>
          <p14:tracePt t="7821" x="5640388" y="1222375"/>
          <p14:tracePt t="7836" x="5702300" y="1181100"/>
          <p14:tracePt t="7837" x="5722938" y="1181100"/>
          <p14:tracePt t="7852" x="5826125" y="1160463"/>
          <p14:tracePt t="7853" x="5888038" y="1139825"/>
          <p14:tracePt t="7869" x="6075363" y="1098550"/>
          <p14:tracePt t="7885" x="6178550" y="1077913"/>
          <p14:tracePt t="7886" x="6283325" y="1057275"/>
          <p14:tracePt t="7902" x="6386513" y="1016000"/>
          <p14:tracePt t="7919" x="6551613" y="973138"/>
          <p14:tracePt t="7936" x="6635750" y="952500"/>
          <p14:tracePt t="7952" x="6738938" y="911225"/>
          <p14:tracePt t="7969" x="6821488" y="869950"/>
          <p14:tracePt t="7985" x="6946900" y="828675"/>
          <p14:tracePt t="8002" x="7029450" y="787400"/>
          <p14:tracePt t="8019" x="7091363" y="746125"/>
          <p14:tracePt t="8036" x="7173913" y="725488"/>
          <p14:tracePt t="8052" x="7215188" y="704850"/>
          <p14:tracePt t="8069" x="7256463" y="684213"/>
          <p14:tracePt t="8086" x="7277100" y="684213"/>
          <p14:tracePt t="9005" x="7256463" y="663575"/>
          <p14:tracePt t="9010" x="7235825" y="663575"/>
          <p14:tracePt t="9021" x="7153275" y="663575"/>
          <p14:tracePt t="9024" x="7112000" y="663575"/>
          <p14:tracePt t="9038" x="6988175" y="663575"/>
          <p14:tracePt t="9041" x="6821488" y="704850"/>
          <p14:tracePt t="9053" x="6572250" y="766763"/>
          <p14:tracePt t="9056" x="6345238" y="787400"/>
          <p14:tracePt t="9069" x="6116638" y="849313"/>
          <p14:tracePt t="9086" x="5535613" y="911225"/>
          <p14:tracePt t="9089" x="5267325" y="973138"/>
          <p14:tracePt t="9102" x="4997450" y="993775"/>
          <p14:tracePt t="9104" x="4768850" y="1036638"/>
          <p14:tracePt t="9119" x="4292600" y="1139825"/>
          <p14:tracePt t="9136" x="3856038" y="1243013"/>
          <p14:tracePt t="9152" x="3441700" y="1304925"/>
          <p14:tracePt t="9169" x="3089275" y="1408113"/>
          <p14:tracePt t="9185" x="2798763" y="1512888"/>
          <p14:tracePt t="9204" x="2508250" y="1595438"/>
          <p14:tracePt t="9220" x="2219325" y="1698625"/>
          <p14:tracePt t="9235" x="2073275" y="1739900"/>
          <p14:tracePt t="9252" x="1908175" y="1801813"/>
          <p14:tracePt t="9269" x="1782763" y="1865313"/>
          <p14:tracePt t="9285" x="1617663" y="1947863"/>
          <p14:tracePt t="9302" x="1430338" y="2009775"/>
          <p14:tracePt t="9319" x="1203325" y="2071688"/>
          <p14:tracePt t="9335" x="1077913" y="2112963"/>
          <p14:tracePt t="9352" x="974725" y="2133600"/>
          <p14:tracePt t="9369" x="828675" y="2216150"/>
          <p14:tracePt t="9385" x="808038" y="2259013"/>
          <p14:tracePt t="9402" x="787400" y="2279650"/>
          <p14:tracePt t="9403" x="787400" y="2300288"/>
          <p14:tracePt t="9419" x="787400" y="2362200"/>
          <p14:tracePt t="9436" x="787400" y="2403475"/>
          <p14:tracePt t="9438" x="808038" y="2424113"/>
          <p14:tracePt t="9452" x="871538" y="2527300"/>
          <p14:tracePt t="9469" x="912813" y="2568575"/>
          <p14:tracePt t="9485" x="995363" y="2632075"/>
          <p14:tracePt t="9502" x="1036638" y="2632075"/>
          <p14:tracePt t="9503" x="1036638" y="2652713"/>
          <p14:tracePt t="9520" x="1057275" y="2673350"/>
          <p14:tracePt t="9521" x="1077913" y="2673350"/>
          <p14:tracePt t="9547" x="1098550" y="2673350"/>
          <p14:tracePt t="9563" x="1139825" y="2673350"/>
          <p14:tracePt t="9569" x="1139825" y="2652713"/>
          <p14:tracePt t="9585" x="1203325" y="2609850"/>
          <p14:tracePt t="9602" x="1203325" y="2527300"/>
          <p14:tracePt t="9619" x="1223963" y="2465388"/>
          <p14:tracePt t="9635" x="1223963" y="2403475"/>
          <p14:tracePt t="9707" x="1223963" y="2444750"/>
          <p14:tracePt t="9723" x="1223963" y="2465388"/>
          <p14:tracePt t="9727" x="1223963" y="2486025"/>
          <p14:tracePt t="9933" x="1223963" y="2506663"/>
          <p14:tracePt t="9980" x="1244600" y="2506663"/>
          <p14:tracePt t="9985" x="1265238" y="2506663"/>
          <p14:tracePt t="9998" x="1285875" y="2506663"/>
          <p14:tracePt t="10002" x="1306513" y="2506663"/>
          <p14:tracePt t="10019" x="1327150" y="2506663"/>
          <p14:tracePt t="10036" x="1347788" y="2486025"/>
          <p14:tracePt t="10053" x="1389063" y="2465388"/>
          <p14:tracePt t="10070" x="1430338" y="2444750"/>
          <p14:tracePt t="10086" x="1450975" y="2444750"/>
          <p14:tracePt t="10103" x="1492250" y="2424113"/>
          <p14:tracePt t="10119" x="1555750" y="2403475"/>
          <p14:tracePt t="10136" x="1679575" y="2382838"/>
          <p14:tracePt t="10152" x="1782763" y="2362200"/>
          <p14:tracePt t="10169" x="1908175" y="2362200"/>
          <p14:tracePt t="10186" x="2032000" y="2341563"/>
          <p14:tracePt t="10202" x="2155825" y="2341563"/>
          <p14:tracePt t="10219" x="2405063" y="2300288"/>
          <p14:tracePt t="10236" x="2860675" y="2238375"/>
          <p14:tracePt t="10237" x="3130550" y="2216150"/>
          <p14:tracePt t="10253" x="3608388" y="2195513"/>
          <p14:tracePt t="10269" x="3835400" y="2195513"/>
          <p14:tracePt t="10270" x="4064000" y="2195513"/>
          <p14:tracePt t="10285" x="4292600" y="2195513"/>
          <p14:tracePt t="10287" x="4540250" y="2195513"/>
          <p14:tracePt t="10302" x="4956175" y="2195513"/>
          <p14:tracePt t="10319" x="5432425" y="2195513"/>
          <p14:tracePt t="10335" x="5867400" y="2154238"/>
          <p14:tracePt t="10352" x="6303963" y="2133600"/>
          <p14:tracePt t="10353" x="6469063" y="2133600"/>
          <p14:tracePt t="10369" x="6718300" y="2092325"/>
          <p14:tracePt t="10386" x="6821488" y="2092325"/>
          <p14:tracePt t="10402" x="6862763" y="2071688"/>
          <p14:tracePt t="10419" x="6904038" y="2071688"/>
          <p14:tracePt t="10435" x="6988175" y="2051050"/>
          <p14:tracePt t="10452" x="7050088" y="2030413"/>
          <p14:tracePt t="10453" x="7132638" y="2009775"/>
          <p14:tracePt t="10469" x="7319963" y="1989138"/>
          <p14:tracePt t="10485" x="7423150" y="1968500"/>
          <p14:tracePt t="10502" x="7505700" y="1906588"/>
          <p14:tracePt t="10775" x="7526338" y="1906588"/>
          <p14:tracePt t="10790" x="7526338" y="1885950"/>
          <p14:tracePt t="10806" x="7526338" y="1844675"/>
          <p14:tracePt t="10810" x="7505700" y="1824038"/>
          <p14:tracePt t="10822" x="7505700" y="1801813"/>
          <p14:tracePt t="10838" x="7485063" y="1760538"/>
          <p14:tracePt t="10870" x="7464425" y="1739900"/>
          <p14:tracePt t="10887" x="7464425" y="1719263"/>
          <p14:tracePt t="10890" x="7443788" y="1719263"/>
          <p14:tracePt t="10902" x="7423150" y="1698625"/>
          <p14:tracePt t="10918" x="7423150" y="1677988"/>
          <p14:tracePt t="10923" x="7402513" y="1677988"/>
          <p14:tracePt t="10938" x="7361238" y="1657350"/>
          <p14:tracePt t="10953" x="7319963" y="1636713"/>
          <p14:tracePt t="10970" x="7277100" y="1616075"/>
          <p14:tracePt t="10986" x="7235825" y="1574800"/>
          <p14:tracePt t="11002" x="7215188" y="1574800"/>
          <p14:tracePt t="11271" x="7194550" y="1554163"/>
          <p14:tracePt t="11320" x="7173913" y="1554163"/>
          <p14:tracePt t="11414" x="7153275" y="1554163"/>
          <p14:tracePt t="11446" x="7132638" y="1554163"/>
          <p14:tracePt t="11450" x="7112000" y="1554163"/>
          <p14:tracePt t="11463" x="7091363" y="1554163"/>
          <p14:tracePt t="11470" x="7029450" y="1554163"/>
          <p14:tracePt t="11486" x="6924675" y="1554163"/>
          <p14:tracePt t="11503" x="6780213" y="1533525"/>
          <p14:tracePt t="11519" x="6635750" y="1512888"/>
          <p14:tracePt t="11537" x="6510338" y="1492250"/>
          <p14:tracePt t="11552" x="6427788" y="1492250"/>
          <p14:tracePt t="11569" x="6303963" y="1471613"/>
          <p14:tracePt t="11586" x="6157913" y="1471613"/>
          <p14:tracePt t="11602" x="5992813" y="1471613"/>
          <p14:tracePt t="11619" x="5805488" y="1471613"/>
          <p14:tracePt t="11636" x="5473700" y="1471613"/>
          <p14:tracePt t="11638" x="5308600" y="1471613"/>
          <p14:tracePt t="11653" x="4997450" y="1492250"/>
          <p14:tracePt t="11670" x="4727575" y="1492250"/>
          <p14:tracePt t="11673" x="4624388" y="1492250"/>
          <p14:tracePt t="11688" x="4519613" y="1512888"/>
          <p14:tracePt t="11702" x="4437063" y="1512888"/>
          <p14:tracePt t="11704" x="4395788" y="1512888"/>
          <p14:tracePt t="11719" x="4271963" y="1512888"/>
          <p14:tracePt t="11735" x="4208463" y="1512888"/>
          <p14:tracePt t="11737" x="4167188" y="1512888"/>
          <p14:tracePt t="11752" x="4105275" y="1533525"/>
          <p14:tracePt t="11769" x="4022725" y="1574800"/>
          <p14:tracePt t="11786" x="3960813" y="1595438"/>
          <p14:tracePt t="11787" x="3940175" y="1595438"/>
          <p14:tracePt t="11802" x="3940175" y="1616075"/>
          <p14:tracePt t="11819" x="3898900" y="1636713"/>
          <p14:tracePt t="11835" x="3835400" y="1636713"/>
          <p14:tracePt t="11852" x="3732213" y="1657350"/>
          <p14:tracePt t="11869" x="3629025" y="1657350"/>
          <p14:tracePt t="11885" x="3503613" y="1657350"/>
          <p14:tracePt t="11902" x="3421063" y="1657350"/>
          <p14:tracePt t="11919" x="3317875" y="1657350"/>
          <p14:tracePt t="11935" x="3213100" y="1657350"/>
          <p14:tracePt t="11952" x="3089275" y="1657350"/>
          <p14:tracePt t="11969" x="2944813" y="1657350"/>
          <p14:tracePt t="11985" x="2819400" y="1677988"/>
          <p14:tracePt t="12002" x="2716213" y="1677988"/>
          <p14:tracePt t="12019" x="2613025" y="1698625"/>
          <p14:tracePt t="12035" x="2551113" y="1719263"/>
          <p14:tracePt t="12052" x="2487613" y="1760538"/>
          <p14:tracePt t="12069" x="2425700" y="1781175"/>
          <p14:tracePt t="12085" x="2322513" y="1865313"/>
          <p14:tracePt t="12102" x="2260600" y="1947863"/>
          <p14:tracePt t="12103" x="2219325" y="2030413"/>
          <p14:tracePt t="12119" x="2155825" y="2154238"/>
          <p14:tracePt t="12135" x="2114550" y="2238375"/>
          <p14:tracePt t="12136" x="2093913" y="2320925"/>
          <p14:tracePt t="12152" x="2073275" y="2382838"/>
          <p14:tracePt t="12169" x="2073275" y="2424113"/>
          <p14:tracePt t="12185" x="2073275" y="2486025"/>
          <p14:tracePt t="12296" x="2073275" y="2506663"/>
          <p14:tracePt t="12377" x="2073275" y="2527300"/>
          <p14:tracePt t="12394" x="2073275" y="2547938"/>
          <p14:tracePt t="12400" x="2073275" y="2568575"/>
          <p14:tracePt t="12412" x="2073275" y="2632075"/>
          <p14:tracePt t="12429" x="2073275" y="2673350"/>
          <p14:tracePt t="12439" x="2073275" y="2693988"/>
          <p14:tracePt t="12455" x="2073275" y="2714625"/>
          <p14:tracePt t="12568" x="2073275" y="2735263"/>
          <p14:tracePt t="12812" x="2093913" y="2735263"/>
          <p14:tracePt t="12824" x="2114550" y="2735263"/>
          <p14:tracePt t="12828" x="2197100" y="2693988"/>
          <p14:tracePt t="12840" x="2301875" y="2673350"/>
          <p14:tracePt t="12853" x="2363788" y="2652713"/>
          <p14:tracePt t="12856" x="2466975" y="2609850"/>
          <p14:tracePt t="12869" x="2613025" y="2589213"/>
          <p14:tracePt t="12871" x="2778125" y="2527300"/>
          <p14:tracePt t="12886" x="2986088" y="2486025"/>
          <p14:tracePt t="12888" x="3235325" y="2424113"/>
          <p14:tracePt t="12902" x="3524250" y="2382838"/>
          <p14:tracePt t="12919" x="4457700" y="2300288"/>
          <p14:tracePt t="12935" x="4789488" y="2259013"/>
          <p14:tracePt t="12936" x="5121275" y="2238375"/>
          <p14:tracePt t="12952" x="5681663" y="2238375"/>
          <p14:tracePt t="12969" x="6178550" y="2238375"/>
          <p14:tracePt t="12985" x="6510338" y="2238375"/>
          <p14:tracePt t="13002" x="6656388" y="2259013"/>
          <p14:tracePt t="13003" x="6677025" y="2259013"/>
          <p14:tracePt t="13019" x="6738938" y="2279650"/>
          <p14:tracePt t="13063" x="6759575" y="2300288"/>
          <p14:tracePt t="13067" x="6759575" y="2341563"/>
          <p14:tracePt t="13079" x="6780213" y="2424113"/>
          <p14:tracePt t="13085" x="6800850" y="2506663"/>
          <p14:tracePt t="13102" x="6821488" y="2632075"/>
          <p14:tracePt t="13119" x="6862763" y="2755900"/>
          <p14:tracePt t="13135" x="6904038" y="2817813"/>
          <p14:tracePt t="13152" x="6904038" y="2838450"/>
          <p14:tracePt t="13499" x="6924675" y="2838450"/>
          <p14:tracePt t="13547" x="6924675" y="2817813"/>
          <p14:tracePt t="13578" x="6946900" y="2817813"/>
          <p14:tracePt t="13594" x="6946900" y="2797175"/>
          <p14:tracePt t="13599" x="6967538" y="2776538"/>
          <p14:tracePt t="13610" x="7008813" y="2755900"/>
          <p14:tracePt t="13619" x="7029450" y="2755900"/>
          <p14:tracePt t="13636" x="7070725" y="2735263"/>
          <p14:tracePt t="13653" x="7112000" y="2714625"/>
          <p14:tracePt t="13669" x="7132638" y="2714625"/>
          <p14:tracePt t="13803" x="7153275" y="2714625"/>
          <p14:tracePt t="14075" x="7132638" y="2714625"/>
          <p14:tracePt t="14079" x="7112000" y="2714625"/>
          <p14:tracePt t="14090" x="7070725" y="2714625"/>
          <p14:tracePt t="14103" x="7008813" y="2693988"/>
          <p14:tracePt t="14105" x="6924675" y="2652713"/>
          <p14:tracePt t="14119" x="6821488" y="2632075"/>
          <p14:tracePt t="14136" x="6615113" y="2568575"/>
          <p14:tracePt t="14139" x="6551613" y="2547938"/>
          <p14:tracePt t="14141" x="6427788" y="2506663"/>
          <p14:tracePt t="14153" x="6365875" y="2486025"/>
          <p14:tracePt t="14158" x="6283325" y="2465388"/>
          <p14:tracePt t="14170" x="6199188" y="2424113"/>
          <p14:tracePt t="14185" x="6096000" y="2382838"/>
          <p14:tracePt t="14202" x="6034088" y="2341563"/>
          <p14:tracePt t="14219" x="5951538" y="2300288"/>
          <p14:tracePt t="14235" x="5867400" y="2259013"/>
          <p14:tracePt t="14236" x="5784850" y="2238375"/>
          <p14:tracePt t="14252" x="5576888" y="2154238"/>
          <p14:tracePt t="14253" x="5514975" y="2133600"/>
          <p14:tracePt t="14269" x="5329238" y="2092325"/>
          <p14:tracePt t="14285" x="5224463" y="2051050"/>
          <p14:tracePt t="14286" x="5080000" y="2009775"/>
          <p14:tracePt t="14302" x="4914900" y="1968500"/>
          <p14:tracePt t="14319" x="4789488" y="1927225"/>
          <p14:tracePt t="14335" x="4706938" y="1927225"/>
          <p14:tracePt t="14352" x="4583113" y="1906588"/>
          <p14:tracePt t="14369" x="4416425" y="1885950"/>
          <p14:tracePt t="14385" x="4208463" y="1885950"/>
          <p14:tracePt t="14402" x="4002088" y="1865313"/>
          <p14:tracePt t="14419" x="3856038" y="1865313"/>
          <p14:tracePt t="14436" x="3690938" y="1844675"/>
          <p14:tracePt t="14452" x="3544888" y="1824038"/>
          <p14:tracePt t="14469" x="3338513" y="1824038"/>
          <p14:tracePt t="14486" x="3130550" y="1801813"/>
          <p14:tracePt t="14502" x="2986088" y="1801813"/>
          <p14:tracePt t="14519" x="2924175" y="1801813"/>
          <p14:tracePt t="14521" x="2860675" y="1801813"/>
          <p14:tracePt t="14535" x="2798763" y="1824038"/>
          <p14:tracePt t="14537" x="2757488" y="1824038"/>
          <p14:tracePt t="14552" x="2716213" y="1844675"/>
          <p14:tracePt t="14554" x="2695575" y="1885950"/>
          <p14:tracePt t="14569" x="2613025" y="1968500"/>
          <p14:tracePt t="14585" x="2571750" y="2112963"/>
          <p14:tracePt t="14602" x="2571750" y="2216150"/>
          <p14:tracePt t="14619" x="2571750" y="2341563"/>
          <p14:tracePt t="14635" x="2571750" y="2403475"/>
          <p14:tracePt t="14652" x="2571750" y="2506663"/>
          <p14:tracePt t="14653" x="2571750" y="2547938"/>
          <p14:tracePt t="14669" x="2571750" y="2609850"/>
          <p14:tracePt t="14685" x="2571750" y="2632075"/>
          <p14:tracePt t="14686" x="2571750" y="2673350"/>
          <p14:tracePt t="14702" x="2613025" y="2735263"/>
          <p14:tracePt t="14719" x="2674938" y="2755900"/>
          <p14:tracePt t="14735" x="2736850" y="2755900"/>
          <p14:tracePt t="14736" x="2840038" y="2755900"/>
          <p14:tracePt t="14752" x="2965450" y="2755900"/>
          <p14:tracePt t="14769" x="3006725" y="2755900"/>
          <p14:tracePt t="14785" x="3027363" y="2755900"/>
          <p14:tracePt t="14802" x="3048000" y="2755900"/>
          <p14:tracePt t="14819" x="3048000" y="2735263"/>
          <p14:tracePt t="14835" x="3048000" y="2652713"/>
          <p14:tracePt t="14852" x="3006725" y="2609850"/>
          <p14:tracePt t="14869" x="2965450" y="2568575"/>
          <p14:tracePt t="14885" x="2944813" y="2568575"/>
          <p14:tracePt t="14907" x="2903538" y="2568575"/>
          <p14:tracePt t="14919" x="2882900" y="2568575"/>
          <p14:tracePt t="14935" x="2860675" y="2632075"/>
          <p14:tracePt t="14952" x="2819400" y="2693988"/>
          <p14:tracePt t="14969" x="2819400" y="2755900"/>
          <p14:tracePt t="14985" x="2819400" y="2776538"/>
          <p14:tracePt t="14987" x="2819400" y="2797175"/>
          <p14:tracePt t="15035" x="2819400" y="2817813"/>
          <p14:tracePt t="15068" x="2819400" y="2797175"/>
          <p14:tracePt t="15084" x="2819400" y="2776538"/>
          <p14:tracePt t="15087" x="2840038" y="2755900"/>
          <p14:tracePt t="15103" x="2882900" y="2735263"/>
          <p14:tracePt t="15147" x="2903538" y="2735263"/>
          <p14:tracePt t="15485" x="2903538" y="2714625"/>
          <p14:tracePt t="15505" x="2903538" y="2693988"/>
          <p14:tracePt t="15517" x="2924175" y="2673350"/>
          <p14:tracePt t="15522" x="2944813" y="2673350"/>
          <p14:tracePt t="15548" x="2944813" y="2652713"/>
          <p14:tracePt t="15564" x="2944813" y="2632075"/>
          <p14:tracePt t="15580" x="2944813" y="2609850"/>
          <p14:tracePt t="15586" x="2944813" y="2589213"/>
          <p14:tracePt t="15612" x="2944813" y="2568575"/>
          <p14:tracePt t="15628" x="2965450" y="2568575"/>
          <p14:tracePt t="15635" x="2965450" y="2547938"/>
          <p14:tracePt t="15652" x="2986088" y="2506663"/>
          <p14:tracePt t="15669" x="3027363" y="2424113"/>
          <p14:tracePt t="15685" x="3068638" y="2362200"/>
          <p14:tracePt t="15702" x="3130550" y="2320925"/>
          <p14:tracePt t="15719" x="3171825" y="2279650"/>
          <p14:tracePt t="15735" x="3235325" y="2216150"/>
          <p14:tracePt t="15752" x="3359150" y="2174875"/>
          <p14:tracePt t="15769" x="3462338" y="2112963"/>
          <p14:tracePt t="15786" x="3629025" y="2030413"/>
          <p14:tracePt t="15788" x="3711575" y="1989138"/>
          <p14:tracePt t="15802" x="3752850" y="1968500"/>
          <p14:tracePt t="15803" x="3794125" y="1947863"/>
          <p14:tracePt t="15819" x="3898900" y="1885950"/>
          <p14:tracePt t="15836" x="4002088" y="1844675"/>
          <p14:tracePt t="15852" x="4105275" y="1760538"/>
          <p14:tracePt t="15869" x="4187825" y="1719263"/>
          <p14:tracePt t="15871" x="4208463" y="1698625"/>
          <p14:tracePt t="15885" x="4251325" y="1657350"/>
          <p14:tracePt t="15902" x="4271963" y="1657350"/>
          <p14:tracePt t="15903" x="4313238" y="1636713"/>
          <p14:tracePt t="15919" x="4333875" y="1616075"/>
          <p14:tracePt t="15935" x="4395788" y="1595438"/>
          <p14:tracePt t="15952" x="4457700" y="1595438"/>
          <p14:tracePt t="15969" x="4498975" y="1595438"/>
          <p14:tracePt t="15985" x="4560888" y="1595438"/>
          <p14:tracePt t="16002" x="4603750" y="1595438"/>
          <p14:tracePt t="16019" x="4645025" y="1636713"/>
          <p14:tracePt t="16035" x="4727575" y="1719263"/>
          <p14:tracePt t="16052" x="4851400" y="1844675"/>
          <p14:tracePt t="16069" x="4956175" y="1947863"/>
          <p14:tracePt t="16085" x="4997450" y="2009775"/>
          <p14:tracePt t="16102" x="5059363" y="2154238"/>
          <p14:tracePt t="16119" x="5100638" y="2403475"/>
          <p14:tracePt t="16135" x="5141913" y="2714625"/>
          <p14:tracePt t="16152" x="5245100" y="3067050"/>
          <p14:tracePt t="16169" x="5308600" y="3376613"/>
          <p14:tracePt t="16185" x="5411788" y="3667125"/>
          <p14:tracePt t="16187" x="5432425" y="3770313"/>
          <p14:tracePt t="16202" x="5453063" y="3875088"/>
          <p14:tracePt t="16203" x="5473700" y="3957638"/>
          <p14:tracePt t="16219" x="5473700" y="4019550"/>
          <p14:tracePt t="16221" x="5473700" y="4102100"/>
          <p14:tracePt t="16235" x="5473700" y="4164013"/>
          <p14:tracePt t="16237" x="5473700" y="4205288"/>
          <p14:tracePt t="16252" x="5453063" y="4289425"/>
          <p14:tracePt t="16269" x="5391150" y="4310063"/>
          <p14:tracePt t="16270" x="5349875" y="4310063"/>
          <p14:tracePt t="16286" x="5308600" y="4330700"/>
          <p14:tracePt t="16575" x="5329238" y="4330700"/>
          <p14:tracePt t="16580" x="5349875" y="4310063"/>
          <p14:tracePt t="16870" x="5349875" y="4330700"/>
          <p14:tracePt t="16887" x="5349875" y="4413250"/>
          <p14:tracePt t="16889" x="5349875" y="4475163"/>
          <p14:tracePt t="16902" x="5349875" y="4578350"/>
          <p14:tracePt t="16908" x="5349875" y="4683125"/>
          <p14:tracePt t="16919" x="5349875" y="4786313"/>
          <p14:tracePt t="16921" x="5349875" y="4889500"/>
          <p14:tracePt t="16936" x="5349875" y="4992688"/>
          <p14:tracePt t="16939" x="5349875" y="5097463"/>
          <p14:tracePt t="16953" x="5370513" y="5221288"/>
          <p14:tracePt t="16969" x="5432425" y="5427663"/>
          <p14:tracePt t="16985" x="5514975" y="5573713"/>
          <p14:tracePt t="17002" x="5640388" y="5718175"/>
          <p14:tracePt t="17019" x="5764213" y="5821363"/>
          <p14:tracePt t="17035" x="5908675" y="5864225"/>
          <p14:tracePt t="17052" x="6054725" y="5864225"/>
          <p14:tracePt t="17069" x="6199188" y="5864225"/>
          <p14:tracePt t="17085" x="6407150" y="5864225"/>
          <p14:tracePt t="17102" x="6656388" y="5821363"/>
          <p14:tracePt t="17118" x="6988175" y="5718175"/>
          <p14:tracePt t="17135" x="7277100" y="5614988"/>
          <p14:tracePt t="17152" x="7526338" y="5511800"/>
          <p14:tracePt t="17169" x="7734300" y="5386388"/>
          <p14:tracePt t="17185" x="7920038" y="5262563"/>
          <p14:tracePt t="17202" x="8128000" y="5118100"/>
          <p14:tracePt t="17219" x="8315325" y="4951413"/>
          <p14:tracePt t="17235" x="8418513" y="4806950"/>
          <p14:tracePt t="17252" x="8459788" y="4683125"/>
          <p14:tracePt t="17254" x="8459788" y="4619625"/>
          <p14:tracePt t="17269" x="8459788" y="4475163"/>
          <p14:tracePt t="17285" x="8439150" y="4310063"/>
          <p14:tracePt t="17302" x="8356600" y="4143375"/>
          <p14:tracePt t="17319" x="8210550" y="3978275"/>
          <p14:tracePt t="17321" x="8169275" y="3916363"/>
          <p14:tracePt t="17335" x="8128000" y="3875088"/>
          <p14:tracePt t="17337" x="8066088" y="3854450"/>
          <p14:tracePt t="17352" x="7962900" y="3811588"/>
          <p14:tracePt t="17354" x="7878763" y="3790950"/>
          <p14:tracePt t="17369" x="7837488" y="3790950"/>
          <p14:tracePt t="17371" x="7734300" y="3770313"/>
          <p14:tracePt t="17385" x="7567613" y="3770313"/>
          <p14:tracePt t="17386" x="7423150" y="3770313"/>
          <p14:tracePt t="17402" x="7091363" y="3770313"/>
          <p14:tracePt t="17418" x="6821488" y="3811588"/>
          <p14:tracePt t="17435" x="6551613" y="3978275"/>
          <p14:tracePt t="17452" x="6303963" y="4225925"/>
          <p14:tracePt t="17469" x="6157913" y="4516438"/>
          <p14:tracePt t="17485" x="6075363" y="4765675"/>
          <p14:tracePt t="17502" x="6054725" y="5013325"/>
          <p14:tracePt t="17519" x="6054725" y="5221288"/>
          <p14:tracePt t="17535" x="6116638" y="5386388"/>
          <p14:tracePt t="17552" x="6219825" y="5532438"/>
          <p14:tracePt t="17569" x="6345238" y="5635625"/>
          <p14:tracePt t="17585" x="6448425" y="5738813"/>
          <p14:tracePt t="17602" x="6635750" y="5780088"/>
          <p14:tracePt t="17619" x="6862763" y="5780088"/>
          <p14:tracePt t="17635" x="7194550" y="5697538"/>
          <p14:tracePt t="17637" x="7340600" y="5635625"/>
          <p14:tracePt t="17652" x="7443788" y="5553075"/>
          <p14:tracePt t="17654" x="7546975" y="5491163"/>
          <p14:tracePt t="17669" x="7672388" y="5324475"/>
          <p14:tracePt t="17686" x="7713663" y="5097463"/>
          <p14:tracePt t="17702" x="7693025" y="4827588"/>
          <p14:tracePt t="17719" x="7505700" y="4537075"/>
          <p14:tracePt t="17735" x="7235825" y="4330700"/>
          <p14:tracePt t="17752" x="6924675" y="4205288"/>
          <p14:tracePt t="17769" x="6656388" y="4184650"/>
          <p14:tracePt t="17785" x="6427788" y="4225925"/>
          <p14:tracePt t="17787" x="6303963" y="4310063"/>
          <p14:tracePt t="17802" x="6157913" y="4413250"/>
          <p14:tracePt t="17803" x="6013450" y="4537075"/>
          <p14:tracePt t="17819" x="5784850" y="4806950"/>
          <p14:tracePt t="17835" x="5681663" y="4951413"/>
          <p14:tracePt t="17836" x="5619750" y="5097463"/>
          <p14:tracePt t="17852" x="5535613" y="5283200"/>
          <p14:tracePt t="17868" x="5514975" y="5427663"/>
          <p14:tracePt t="17885" x="5514975" y="5491163"/>
          <p14:tracePt t="17902" x="5514975" y="5532438"/>
          <p14:tracePt t="17918" x="5535613" y="5553075"/>
          <p14:tracePt t="17935" x="5599113" y="5553075"/>
          <p14:tracePt t="17952" x="5661025" y="5553075"/>
          <p14:tracePt t="17969" x="5764213" y="5511800"/>
          <p14:tracePt t="17985" x="5930900" y="5365750"/>
          <p14:tracePt t="18002" x="6013450" y="5159375"/>
          <p14:tracePt t="18019" x="6013450" y="4972050"/>
          <p14:tracePt t="18036" x="6013450" y="4827588"/>
          <p14:tracePt t="18052" x="6013450" y="4786313"/>
          <p14:tracePt t="18069" x="5951538" y="4703763"/>
          <p14:tracePt t="18071" x="5908675" y="4662488"/>
          <p14:tracePt t="18085" x="5846763" y="4619625"/>
          <p14:tracePt t="18087" x="5764213" y="4598988"/>
          <p14:tracePt t="18102" x="5661025" y="4578350"/>
          <p14:tracePt t="18103" x="5514975" y="4557713"/>
          <p14:tracePt t="18119" x="5162550" y="4516438"/>
          <p14:tracePt t="18135" x="4872038" y="4495800"/>
          <p14:tracePt t="18152" x="4686300" y="4475163"/>
          <p14:tracePt t="18169" x="4665663" y="4475163"/>
          <p14:tracePt t="18185" x="4645025" y="4454525"/>
          <p14:tracePt t="18201" x="4624388" y="4413250"/>
          <p14:tracePt t="18203" x="4624388" y="4392613"/>
          <p14:tracePt t="18219" x="4603750" y="4371975"/>
          <p14:tracePt t="18235" x="4560888" y="4289425"/>
          <p14:tracePt t="18253" x="4498975" y="4184650"/>
          <p14:tracePt t="18269" x="4478338" y="4060825"/>
          <p14:tracePt t="18285" x="4437063" y="3937000"/>
          <p14:tracePt t="18302" x="4395788" y="3770313"/>
          <p14:tracePt t="18319" x="4375150" y="3625850"/>
          <p14:tracePt t="18335" x="4354513" y="3481388"/>
          <p14:tracePt t="18352" x="4313238" y="3335338"/>
          <p14:tracePt t="18369" x="4292600" y="3211513"/>
          <p14:tracePt t="18385" x="4271963" y="3087688"/>
          <p14:tracePt t="18402" x="4208463" y="2962275"/>
          <p14:tracePt t="18418" x="4187825" y="2900363"/>
          <p14:tracePt t="18435" x="4146550" y="2838450"/>
          <p14:tracePt t="18452" x="4146550" y="2776538"/>
          <p14:tracePt t="18471" x="4125913" y="2735263"/>
          <p14:tracePt t="18485" x="4125913" y="2714625"/>
          <p14:tracePt t="18502" x="4084638" y="2693988"/>
          <p14:tracePt t="18504" x="4084638" y="2673350"/>
          <p14:tracePt t="18519" x="4043363" y="2673350"/>
          <p14:tracePt t="18535" x="4002088" y="2673350"/>
          <p14:tracePt t="18552" x="3814763" y="2693988"/>
          <p14:tracePt t="18569" x="3629025" y="2879725"/>
          <p14:tracePt t="18585" x="3544888" y="3003550"/>
          <p14:tracePt t="18602" x="3482975" y="3128963"/>
          <p14:tracePt t="18603" x="3482975" y="3190875"/>
          <p14:tracePt t="18619" x="3482975" y="3294063"/>
          <p14:tracePt t="18635" x="3482975" y="3335338"/>
          <p14:tracePt t="18636" x="3544888" y="3397250"/>
          <p14:tracePt t="18652" x="3649663" y="3481388"/>
          <p14:tracePt t="18670" x="3732213" y="3502025"/>
          <p14:tracePt t="18685" x="3814763" y="3502025"/>
          <p14:tracePt t="18703" x="3898900" y="3502025"/>
          <p14:tracePt t="18719" x="4002088" y="3440113"/>
          <p14:tracePt t="18737" x="4022725" y="3417888"/>
          <p14:tracePt t="18752" x="4084638" y="3335338"/>
          <p14:tracePt t="18823" x="4125913" y="3335338"/>
          <p14:tracePt t="18827" x="4146550" y="3355975"/>
          <p14:tracePt t="18839" x="4146550" y="3376613"/>
          <p14:tracePt t="18851" x="4187825" y="3502025"/>
          <p14:tracePt t="18868" x="4208463" y="3605213"/>
          <p14:tracePt t="18885" x="4292600" y="3687763"/>
          <p14:tracePt t="18901" x="4375150" y="3811588"/>
          <p14:tracePt t="18903" x="4375150" y="3833813"/>
          <p14:tracePt t="18919" x="4457700" y="3937000"/>
          <p14:tracePt t="18935" x="4498975" y="3957638"/>
          <p14:tracePt t="18936" x="4498975" y="3978275"/>
          <p14:tracePt t="18952" x="4583113" y="4019550"/>
          <p14:tracePt t="18969" x="4665663" y="4019550"/>
          <p14:tracePt t="18985" x="4768850" y="4019550"/>
          <p14:tracePt t="19002" x="4830763" y="4019550"/>
          <p14:tracePt t="19019" x="4872038" y="4060825"/>
          <p14:tracePt t="19035" x="4892675" y="4060825"/>
          <p14:tracePt t="19466" x="4892675" y="4081463"/>
          <p14:tracePt t="19515" x="4892675" y="4102100"/>
          <p14:tracePt t="19518" x="4892675" y="4122738"/>
          <p14:tracePt t="19530" x="4935538" y="4205288"/>
          <p14:tracePt t="19551" x="5059363" y="4516438"/>
          <p14:tracePt t="19569" x="5121275" y="4641850"/>
          <p14:tracePt t="19586" x="5203825" y="4806950"/>
          <p14:tracePt t="19603" x="5287963" y="4972050"/>
          <p14:tracePt t="19619" x="5370513" y="5118100"/>
          <p14:tracePt t="19636" x="5411788" y="5180013"/>
          <p14:tracePt t="19652" x="5453063" y="5262563"/>
          <p14:tracePt t="19669" x="5473700" y="5303838"/>
          <p14:tracePt t="19685" x="5494338" y="5365750"/>
          <p14:tracePt t="19702" x="5494338" y="5427663"/>
          <p14:tracePt t="19719" x="5556250" y="5511800"/>
          <p14:tracePt t="19735" x="5619750" y="5573713"/>
          <p14:tracePt t="19752" x="5722938" y="5635625"/>
          <p14:tracePt t="19754" x="5764213" y="5656263"/>
          <p14:tracePt t="19769" x="5805488" y="5676900"/>
          <p14:tracePt t="19786" x="5867400" y="5697538"/>
          <p14:tracePt t="19802" x="5930900" y="5718175"/>
          <p14:tracePt t="19818" x="5972175" y="5738813"/>
          <p14:tracePt t="19835" x="6034088" y="5780088"/>
          <p14:tracePt t="19852" x="6096000" y="5800725"/>
          <p14:tracePt t="19853" x="6137275" y="5800725"/>
          <p14:tracePt t="19868" x="6199188" y="5821363"/>
          <p14:tracePt t="19885" x="6283325" y="5842000"/>
          <p14:tracePt t="19886" x="6303963" y="5842000"/>
          <p14:tracePt t="19902" x="6365875" y="5842000"/>
          <p14:tracePt t="19945" x="6386513" y="5842000"/>
          <p14:tracePt t="19961" x="6386513" y="5800725"/>
          <p14:tracePt t="19965" x="6365875" y="5780088"/>
          <p14:tracePt t="19977" x="6345238" y="5738813"/>
          <p14:tracePt t="19985" x="6303963" y="5718175"/>
          <p14:tracePt t="20002" x="6199188" y="5676900"/>
          <p14:tracePt t="20019" x="6054725" y="5676900"/>
          <p14:tracePt t="20035" x="5908675" y="5697538"/>
          <p14:tracePt t="20052" x="5826125" y="5780088"/>
          <p14:tracePt t="20068" x="5784850" y="5842000"/>
          <p14:tracePt t="20085" x="5784850" y="5905500"/>
          <p14:tracePt t="20102" x="5805488" y="6008688"/>
          <p14:tracePt t="20118" x="5908675" y="6132513"/>
          <p14:tracePt t="20135" x="5951538" y="6153150"/>
          <p14:tracePt t="20152" x="6013450" y="6153150"/>
          <p14:tracePt t="20152" x="6054725" y="6153150"/>
          <p14:tracePt t="20168" x="6096000" y="6153150"/>
          <p14:tracePt t="20170" x="6137275" y="6132513"/>
          <p14:tracePt t="20185" x="6178550" y="6070600"/>
          <p14:tracePt t="20202" x="6199188" y="5967413"/>
          <p14:tracePt t="20218" x="6219825" y="5884863"/>
          <p14:tracePt t="20235" x="6219825" y="5864225"/>
          <p14:tracePt t="20251" x="6219825" y="5821363"/>
          <p14:tracePt t="20281" x="6199188" y="5821363"/>
          <p14:tracePt t="20285" x="6178550" y="5821363"/>
          <p14:tracePt t="20302" x="6116638" y="5821363"/>
          <p14:tracePt t="20318" x="6075363" y="5864225"/>
          <p14:tracePt t="20335" x="6075363" y="5884863"/>
          <p14:tracePt t="20351" x="6075363" y="5926138"/>
          <p14:tracePt t="20368" x="6075363" y="5946775"/>
          <p14:tracePt t="20385" x="6075363" y="5967413"/>
          <p14:tracePt t="20429" x="6096000" y="5967413"/>
          <p14:tracePt t="20441" x="6137275" y="5946775"/>
          <p14:tracePt t="20445" x="6157913" y="5926138"/>
          <p14:tracePt t="20457" x="6199188" y="5884863"/>
          <p14:tracePt t="20468" x="6219825" y="5864225"/>
          <p14:tracePt t="20485" x="6240463" y="5842000"/>
          <p14:tracePt t="20574" x="6240463" y="5864225"/>
          <p14:tracePt t="20591" x="6240463" y="5884863"/>
          <p14:tracePt t="20602" x="6240463" y="5905500"/>
          <p14:tracePt t="20607" x="6240463" y="5926138"/>
          <p14:tracePt t="20666" x="6261100" y="5926138"/>
          <p14:tracePt t="20670" x="6261100" y="5905500"/>
          <p14:tracePt t="20685" x="6283325" y="5821363"/>
          <p14:tracePt t="20702" x="6283325" y="5738813"/>
          <p14:tracePt t="20719" x="6283325" y="5718175"/>
          <p14:tracePt t="20745" x="6283325" y="5697538"/>
          <p14:tracePt t="20779" x="6261100" y="5697538"/>
          <p14:tracePt t="20783" x="6219825" y="5697538"/>
          <p14:tracePt t="20795" x="6178550" y="5697538"/>
          <p14:tracePt t="20801" x="6116638" y="5697538"/>
          <p14:tracePt t="20818" x="6054725" y="5718175"/>
          <p14:tracePt t="20835" x="6013450" y="5780088"/>
          <p14:tracePt t="20852" x="6013450" y="5842000"/>
          <p14:tracePt t="20869" x="6034088" y="5926138"/>
          <p14:tracePt t="20885" x="6116638" y="5967413"/>
          <p14:tracePt t="20902" x="6240463" y="5988050"/>
          <p14:tracePt t="20918" x="6324600" y="6008688"/>
          <p14:tracePt t="20935" x="6345238" y="6008688"/>
          <p14:tracePt t="20951" x="6365875" y="5967413"/>
          <p14:tracePt t="20969" x="6303963" y="5842000"/>
          <p14:tracePt t="20985" x="6178550" y="5697538"/>
          <p14:tracePt t="21002" x="6075363" y="5594350"/>
          <p14:tracePt t="21003" x="6054725" y="5594350"/>
          <p14:tracePt t="21019" x="6034088" y="5594350"/>
          <p14:tracePt t="21036" x="5992813" y="5594350"/>
          <p14:tracePt t="21052" x="5951538" y="5635625"/>
          <p14:tracePt t="21068" x="5888038" y="5676900"/>
          <p14:tracePt t="21085" x="5888038" y="5718175"/>
          <p14:tracePt t="21101" x="5867400" y="5738813"/>
          <p14:tracePt t="21103" x="5846763" y="5759450"/>
          <p14:tracePt t="21131" x="5846763" y="5780088"/>
          <p14:tracePt t="21163" x="5826125" y="5759450"/>
          <p14:tracePt t="21167" x="5743575" y="5676900"/>
          <p14:tracePt t="21179" x="5640388" y="5594350"/>
          <p14:tracePt t="21185" x="5556250" y="5511800"/>
          <p14:tracePt t="21202" x="5370513" y="5386388"/>
          <p14:tracePt t="21218" x="4997450" y="5180013"/>
          <p14:tracePt t="21235" x="4583113" y="4972050"/>
          <p14:tracePt t="21252" x="4187825" y="4827588"/>
          <p14:tracePt t="21268" x="3960813" y="4703763"/>
          <p14:tracePt t="21285" x="3835400" y="4619625"/>
          <p14:tracePt t="21301" x="3814763" y="4578350"/>
          <p14:tracePt t="21318" x="3794125" y="4475163"/>
          <p14:tracePt t="21335" x="3773488" y="4371975"/>
          <p14:tracePt t="21352" x="3690938" y="4205288"/>
          <p14:tracePt t="21368" x="3608388" y="4102100"/>
          <p14:tracePt t="21385" x="3587750" y="4019550"/>
          <p14:tracePt t="21401" x="3567113" y="3978275"/>
          <p14:tracePt t="21418" x="3524250" y="3875088"/>
          <p14:tracePt t="21420" x="3503613" y="3790950"/>
          <p14:tracePt t="21435" x="3503613" y="3687763"/>
          <p14:tracePt t="21452" x="3503613" y="3625850"/>
          <p14:tracePt t="21468" x="3503613" y="3543300"/>
          <p14:tracePt t="21485" x="3503613" y="3460750"/>
          <p14:tracePt t="21502" x="3503613" y="3376613"/>
          <p14:tracePt t="21503" x="3503613" y="3335338"/>
          <p14:tracePt t="21519" x="3503613" y="3252788"/>
          <p14:tracePt t="21535" x="3503613" y="3190875"/>
          <p14:tracePt t="21552" x="3503613" y="3128963"/>
          <p14:tracePt t="21568" x="3524250" y="3067050"/>
          <p14:tracePt t="21585" x="3524250" y="3003550"/>
          <p14:tracePt t="21602" x="3544888" y="2921000"/>
          <p14:tracePt t="21618" x="3544888" y="2838450"/>
          <p14:tracePt t="21635" x="3544888" y="2776538"/>
          <p14:tracePt t="21651" x="3567113" y="2693988"/>
          <p14:tracePt t="21668" x="3567113" y="2652713"/>
          <p14:tracePt t="21685" x="3587750" y="2632075"/>
          <p14:tracePt t="21701" x="3587750" y="2589213"/>
          <p14:tracePt t="21900" x="3587750" y="2609850"/>
          <p14:tracePt t="21904" x="3587750" y="2632075"/>
          <p14:tracePt t="21919" x="3587750" y="2673350"/>
          <p14:tracePt t="21936" x="3587750" y="2735263"/>
          <p14:tracePt t="21952" x="3587750" y="2817813"/>
          <p14:tracePt t="21969" x="3587750" y="2921000"/>
          <p14:tracePt t="21987" x="3587750" y="3003550"/>
          <p14:tracePt t="22002" x="3587750" y="3087688"/>
          <p14:tracePt t="22019" x="3587750" y="3149600"/>
          <p14:tracePt t="22035" x="3567113" y="3170238"/>
          <p14:tracePt t="22052" x="3567113" y="3211513"/>
          <p14:tracePt t="22068" x="3567113" y="3273425"/>
          <p14:tracePt t="22085" x="3567113" y="3335338"/>
          <p14:tracePt t="22101" x="3567113" y="3460750"/>
          <p14:tracePt t="22118" x="3567113" y="3563938"/>
          <p14:tracePt t="22135" x="3629025" y="3687763"/>
          <p14:tracePt t="22151" x="3629025" y="3770313"/>
          <p14:tracePt t="22168" x="3629025" y="3833813"/>
          <p14:tracePt t="22185" x="3629025" y="3895725"/>
          <p14:tracePt t="22202" x="3629025" y="3978275"/>
          <p14:tracePt t="22203" x="3629025" y="4019550"/>
          <p14:tracePt t="22219" x="3649663" y="4060825"/>
          <p14:tracePt t="22235" x="3690938" y="4164013"/>
          <p14:tracePt t="22251" x="3732213" y="4248150"/>
          <p14:tracePt t="22253" x="3752850" y="4289425"/>
          <p14:tracePt t="22268" x="3794125" y="4351338"/>
          <p14:tracePt t="22269" x="3814763" y="4433888"/>
          <p14:tracePt t="22285" x="3876675" y="4495800"/>
          <p14:tracePt t="22302" x="3940175" y="4578350"/>
          <p14:tracePt t="22303" x="3981450" y="4641850"/>
          <p14:tracePt t="22318" x="4105275" y="4745038"/>
          <p14:tracePt t="22335" x="4313238" y="4889500"/>
          <p14:tracePt t="22351" x="4540250" y="4972050"/>
          <p14:tracePt t="22352" x="4583113" y="4992688"/>
          <p14:tracePt t="22368" x="4686300" y="5033963"/>
          <p14:tracePt t="22369" x="4810125" y="5056188"/>
          <p14:tracePt t="22385" x="5038725" y="5097463"/>
          <p14:tracePt t="22402" x="5267325" y="5118100"/>
          <p14:tracePt t="22418" x="5411788" y="5118100"/>
          <p14:tracePt t="22435" x="5556250" y="5118100"/>
          <p14:tracePt t="22451" x="5640388" y="5097463"/>
          <p14:tracePt t="22468" x="5784850" y="5013325"/>
          <p14:tracePt t="22485" x="5888038" y="4951413"/>
          <p14:tracePt t="22502" x="6034088" y="4868863"/>
          <p14:tracePt t="22518" x="6219825" y="4786313"/>
          <p14:tracePt t="22535" x="6386513" y="4703763"/>
          <p14:tracePt t="22552" x="6551613" y="4578350"/>
          <p14:tracePt t="22569" x="6697663" y="4495800"/>
          <p14:tracePt t="22585" x="6718300" y="4475163"/>
          <p14:tracePt t="22601" x="6759575" y="4454525"/>
          <p14:tracePt t="22618" x="6780213" y="4433888"/>
          <p14:tracePt t="22635" x="6800850" y="4413250"/>
          <p14:tracePt t="22653" x="6800850" y="4392613"/>
          <p14:tracePt t="22668" x="6800850" y="4371975"/>
          <p14:tracePt t="22670" x="6800850" y="4351338"/>
          <p14:tracePt t="22685" x="6759575" y="4310063"/>
          <p14:tracePt t="22702" x="6738938" y="4268788"/>
          <p14:tracePt t="22703" x="6697663" y="4225925"/>
          <p14:tracePt t="22718" x="6615113" y="4184650"/>
          <p14:tracePt t="22735" x="6530975" y="4184650"/>
          <p14:tracePt t="22752" x="6219825" y="4143375"/>
          <p14:tracePt t="22753" x="6178550" y="4143375"/>
          <p14:tracePt t="22769" x="6054725" y="4164013"/>
          <p14:tracePt t="22785" x="6034088" y="4225925"/>
          <p14:tracePt t="22801" x="6013450" y="4289425"/>
          <p14:tracePt t="22803" x="6013450" y="4351338"/>
          <p14:tracePt t="22818" x="6034088" y="4454525"/>
          <p14:tracePt t="22835" x="6075363" y="4495800"/>
          <p14:tracePt t="22852" x="6116638" y="4537075"/>
          <p14:tracePt t="22868" x="6199188" y="4537075"/>
          <p14:tracePt t="22885" x="6283325" y="4537075"/>
          <p14:tracePt t="22902" x="6345238" y="4516438"/>
          <p14:tracePt t="22918" x="6407150" y="4413250"/>
          <p14:tracePt t="22935" x="6427788" y="4310063"/>
          <p14:tracePt t="22952" x="6427788" y="4248150"/>
          <p14:tracePt t="22968" x="6427788" y="4184650"/>
          <p14:tracePt t="22985" x="6386513" y="4143375"/>
          <p14:tracePt t="23002" x="6283325" y="4102100"/>
          <p14:tracePt t="23018" x="6137275" y="4102100"/>
          <p14:tracePt t="23035" x="6034088" y="4102100"/>
          <p14:tracePt t="23051" x="5951538" y="4102100"/>
          <p14:tracePt t="23053" x="5908675" y="4102100"/>
          <p14:tracePt t="23069" x="5888038" y="4205288"/>
          <p14:tracePt t="23085" x="5867400" y="4330700"/>
          <p14:tracePt t="23102" x="5867400" y="4351338"/>
          <p14:tracePt t="23104" x="5867400" y="4392613"/>
          <p14:tracePt t="23118" x="5888038" y="4433888"/>
          <p14:tracePt t="23135" x="5930900" y="4454525"/>
          <p14:tracePt t="23151" x="5972175" y="4454525"/>
          <p14:tracePt t="23168" x="6034088" y="4454525"/>
          <p14:tracePt t="23169" x="6096000" y="4454525"/>
          <p14:tracePt t="23185" x="6199188" y="4413250"/>
          <p14:tracePt t="23202" x="6261100" y="4392613"/>
          <p14:tracePt t="23218" x="6303963" y="4330700"/>
          <p14:tracePt t="23235" x="6324600" y="4310063"/>
          <p14:tracePt t="23253" x="6324600" y="4268788"/>
          <p14:tracePt t="23268" x="6324600" y="4248150"/>
          <p14:tracePt t="23285" x="6199188" y="4248150"/>
          <p14:tracePt t="23302" x="6096000" y="4248150"/>
          <p14:tracePt t="23318" x="5972175" y="4248150"/>
          <p14:tracePt t="23335" x="5908675" y="4310063"/>
          <p14:tracePt t="23351" x="5888038" y="4433888"/>
          <p14:tracePt t="23368" x="5867400" y="4537075"/>
          <p14:tracePt t="23385" x="5867400" y="4598988"/>
          <p14:tracePt t="23401" x="5888038" y="4683125"/>
          <p14:tracePt t="23418" x="5930900" y="4703763"/>
          <p14:tracePt t="23435" x="5972175" y="4703763"/>
          <p14:tracePt t="23451" x="6013450" y="4703763"/>
          <p14:tracePt t="23468" x="6054725" y="4619625"/>
          <p14:tracePt t="23485" x="6075363" y="4557713"/>
          <p14:tracePt t="23486" x="6075363" y="4516438"/>
          <p14:tracePt t="23502" x="6075363" y="4433888"/>
          <p14:tracePt t="23518" x="6075363" y="4351338"/>
          <p14:tracePt t="23535" x="6075363" y="4310063"/>
          <p14:tracePt t="23552" x="6075363" y="4289425"/>
          <p14:tracePt t="23553" x="6054725" y="4268788"/>
          <p14:tracePt t="23568" x="6034088" y="4248150"/>
          <p14:tracePt t="23569" x="6013450" y="4248150"/>
          <p14:tracePt t="23585" x="5972175" y="4248150"/>
          <p14:tracePt t="23602" x="5930900" y="4248150"/>
          <p14:tracePt t="23618" x="5846763" y="4268788"/>
          <p14:tracePt t="23635" x="5784850" y="4351338"/>
          <p14:tracePt t="23651" x="5743575" y="4392613"/>
          <p14:tracePt t="23668" x="5743575" y="4475163"/>
          <p14:tracePt t="23685" x="5743575" y="4495800"/>
          <p14:tracePt t="23702" x="5764213" y="4516438"/>
          <p14:tracePt t="23718" x="5784850" y="4537075"/>
          <p14:tracePt t="23735" x="5826125" y="4537075"/>
          <p14:tracePt t="23752" x="5888038" y="4495800"/>
          <p14:tracePt t="23768" x="5888038" y="4392613"/>
          <p14:tracePt t="23785" x="5846763" y="4248150"/>
          <p14:tracePt t="23801" x="5743575" y="4122738"/>
          <p14:tracePt t="23818" x="5640388" y="3998913"/>
          <p14:tracePt t="23835" x="5619750" y="3978275"/>
          <p14:tracePt t="23871" x="5576888" y="3978275"/>
          <p14:tracePt t="23875" x="5556250" y="3978275"/>
          <p14:tracePt t="23887" x="5535613" y="3978275"/>
          <p14:tracePt t="23903" x="5535613" y="4019550"/>
          <p14:tracePt t="23918" x="5514975" y="4040188"/>
          <p14:tracePt t="23920" x="5494338" y="4060825"/>
          <p14:tracePt t="23936" x="5494338" y="4081463"/>
          <p14:tracePt t="23967" x="5473700" y="4081463"/>
          <p14:tracePt t="23983" x="5453063" y="4081463"/>
          <p14:tracePt t="23987" x="5411788" y="4040188"/>
          <p14:tracePt t="24001" x="5349875" y="3978275"/>
          <p14:tracePt t="24018" x="5183188" y="3790950"/>
          <p14:tracePt t="24019" x="5100638" y="3687763"/>
          <p14:tracePt t="24035" x="4892675" y="3481388"/>
          <p14:tracePt t="24052" x="4810125" y="3417888"/>
          <p14:tracePt t="24053" x="4748213" y="3355975"/>
          <p14:tracePt t="24068" x="4665663" y="3314700"/>
          <p14:tracePt t="24085" x="4624388" y="3252788"/>
          <p14:tracePt t="24111" x="4603750" y="3232150"/>
          <p14:tracePt t="24118" x="4583113" y="3190875"/>
          <p14:tracePt t="24135" x="4560888" y="3170238"/>
          <p14:tracePt t="24151" x="4519613" y="3108325"/>
          <p14:tracePt t="24168" x="4498975" y="3024188"/>
          <p14:tracePt t="24185" x="4457700" y="2941638"/>
          <p14:tracePt t="24202" x="4416425" y="2859088"/>
          <p14:tracePt t="24218" x="4395788" y="2755900"/>
          <p14:tracePt t="24235" x="4395788" y="2673350"/>
          <p14:tracePt t="24252" x="4375150" y="2632075"/>
          <p14:tracePt t="24268" x="4375150" y="2589213"/>
          <p14:tracePt t="24285" x="4375150" y="2547938"/>
          <p14:tracePt t="24303" x="4375150" y="2527300"/>
          <p14:tracePt t="24318" x="4375150" y="2506663"/>
          <p14:tracePt t="24351" x="4375150" y="2486025"/>
          <p14:tracePt t="24464" x="4354513" y="2465388"/>
          <p14:tracePt t="24480" x="4333875" y="2486025"/>
          <p14:tracePt t="24484" x="4292600" y="2527300"/>
          <p14:tracePt t="24502" x="4251325" y="2609850"/>
          <p14:tracePt t="24518" x="4229100" y="2673350"/>
          <p14:tracePt t="24535" x="4229100" y="2735263"/>
          <p14:tracePt t="24551" x="4229100" y="2817813"/>
          <p14:tracePt t="24568" x="4229100" y="2921000"/>
          <p14:tracePt t="24585" x="4229100" y="3067050"/>
          <p14:tracePt t="24601" x="4313238" y="3252788"/>
          <p14:tracePt t="24618" x="4457700" y="3460750"/>
          <p14:tracePt t="24635" x="4540250" y="3605213"/>
          <p14:tracePt t="24652" x="4583113" y="3708400"/>
          <p14:tracePt t="24668" x="4583113" y="3811588"/>
          <p14:tracePt t="24685" x="4624388" y="3957638"/>
          <p14:tracePt t="24701" x="4645025" y="4081463"/>
          <p14:tracePt t="24718" x="4665663" y="4184650"/>
          <p14:tracePt t="24719" x="4665663" y="4225925"/>
          <p14:tracePt t="24735" x="4665663" y="4248150"/>
          <p14:tracePt t="25260" x="4665663" y="4225925"/>
          <p14:tracePt t="25272" x="4665663" y="4205288"/>
          <p14:tracePt t="25290" x="4665663" y="4184650"/>
          <p14:tracePt t="25435" x="4686300" y="4184650"/>
          <p14:tracePt t="25440" x="4706938" y="4184650"/>
          <p14:tracePt t="25452" x="4748213" y="4184650"/>
          <p14:tracePt t="25454" x="4789488" y="4184650"/>
          <p14:tracePt t="25469" x="4872038" y="4184650"/>
          <p14:tracePt t="25486" x="4976813" y="4184650"/>
          <p14:tracePt t="25502" x="5038725" y="4184650"/>
          <p14:tracePt t="25519" x="5141913" y="4205288"/>
          <p14:tracePt t="25535" x="5267325" y="4248150"/>
          <p14:tracePt t="25552" x="5432425" y="4289425"/>
          <p14:tracePt t="25569" x="5661025" y="4371975"/>
          <p14:tracePt t="25585" x="5888038" y="4475163"/>
          <p14:tracePt t="25601" x="6013450" y="4537075"/>
          <p14:tracePt t="25618" x="6303963" y="4619625"/>
          <p14:tracePt t="25635" x="6510338" y="4662488"/>
          <p14:tracePt t="25651" x="6738938" y="4703763"/>
          <p14:tracePt t="25668" x="6842125" y="4703763"/>
          <p14:tracePt t="25685" x="6924675" y="4703763"/>
          <p14:tracePt t="25701" x="6988175" y="4703763"/>
          <p14:tracePt t="25718" x="7029450" y="4683125"/>
          <p14:tracePt t="25735" x="7050088" y="4619625"/>
          <p14:tracePt t="25751" x="7070725" y="4578350"/>
          <p14:tracePt t="25769" x="7091363" y="4537075"/>
          <p14:tracePt t="25785" x="7112000" y="4537075"/>
          <p14:tracePt t="25801" x="7153275" y="4537075"/>
          <p14:tracePt t="25802" x="7153275" y="4516438"/>
          <p14:tracePt t="25818" x="7173913" y="4516438"/>
          <p14:tracePt t="25834" x="7194550" y="4495800"/>
          <p14:tracePt t="25851" x="7215188" y="4475163"/>
          <p14:tracePt t="25868" x="7235825" y="4475163"/>
          <p14:tracePt t="25869" x="7277100" y="4454525"/>
          <p14:tracePt t="25885" x="7423150" y="4413250"/>
          <p14:tracePt t="25901" x="7485063" y="4413250"/>
          <p14:tracePt t="25902" x="7546975" y="4413250"/>
          <p14:tracePt t="25918" x="7713663" y="4413250"/>
          <p14:tracePt t="25935" x="7920038" y="4413250"/>
          <p14:tracePt t="25951" x="8107363" y="4413250"/>
          <p14:tracePt t="25968" x="8251825" y="4413250"/>
          <p14:tracePt t="25985" x="8377238" y="4413250"/>
          <p14:tracePt t="26001" x="8501063" y="4433888"/>
          <p14:tracePt t="26019" x="8604250" y="4433888"/>
          <p14:tracePt t="26035" x="8791575" y="4454525"/>
          <p14:tracePt t="26052" x="8956675" y="4454525"/>
          <p14:tracePt t="26068" x="9144000" y="4454525"/>
          <p14:tracePt t="26085" x="9247188" y="4454525"/>
          <p14:tracePt t="26101" x="9351963" y="4454525"/>
          <p14:tracePt t="26118" x="9455150" y="4454525"/>
          <p14:tracePt t="26135" x="9537700" y="4454525"/>
          <p14:tracePt t="26151" x="9599613" y="4433888"/>
          <p14:tracePt t="26153" x="9640888" y="4433888"/>
          <p14:tracePt t="26168" x="9683750" y="4413250"/>
          <p14:tracePt t="26170" x="9725025" y="4413250"/>
          <p14:tracePt t="26185" x="9766300" y="4413250"/>
          <p14:tracePt t="26201" x="9786938" y="4392613"/>
          <p14:tracePt t="26203" x="9807575" y="4392613"/>
          <p14:tracePt t="26218" x="9869488" y="4371975"/>
          <p14:tracePt t="26235" x="9931400" y="4351338"/>
          <p14:tracePt t="26252" x="10015538" y="4351338"/>
          <p14:tracePt t="26254" x="10077450" y="4351338"/>
          <p14:tracePt t="26268" x="10118725" y="4330700"/>
          <p14:tracePt t="26270" x="10160000" y="4310063"/>
          <p14:tracePt t="26285" x="10263188" y="4289425"/>
          <p14:tracePt t="26301" x="10283825" y="4289425"/>
          <p14:tracePt t="26303" x="10347325" y="4289425"/>
          <p14:tracePt t="26318" x="10429875" y="4268788"/>
          <p14:tracePt t="26335" x="10491788" y="4268788"/>
          <p14:tracePt t="26351" x="10574338" y="4268788"/>
          <p14:tracePt t="26368" x="10615613" y="4268788"/>
          <p14:tracePt t="26385" x="10636250" y="4268788"/>
          <p14:tracePt t="26401" x="10656888" y="4268788"/>
          <p14:tracePt t="26425" x="10679113" y="4268788"/>
          <p14:tracePt t="26441" x="10699750" y="4268788"/>
          <p14:tracePt t="26457" x="10720388" y="4268788"/>
          <p14:tracePt t="26469" x="10761663" y="4268788"/>
          <p14:tracePt t="26485" x="10782300" y="4248150"/>
          <p14:tracePt t="26501" x="10802938" y="4248150"/>
          <p14:tracePt t="26518" x="10823575" y="4248150"/>
          <p14:tracePt t="26538" x="10844213" y="4248150"/>
          <p14:tracePt t="26553" x="10864850" y="4248150"/>
          <p14:tracePt t="26569" x="10885488" y="4248150"/>
          <p14:tracePt t="26585" x="10906125" y="4248150"/>
          <p14:tracePt t="26601" x="10947400" y="4248150"/>
          <p14:tracePt t="26603" x="10968038" y="4268788"/>
          <p14:tracePt t="26618" x="11052175" y="4310063"/>
          <p14:tracePt t="26635" x="11114088" y="4351338"/>
          <p14:tracePt t="26651" x="11134725" y="4392613"/>
          <p14:tracePt t="26653" x="11155363" y="4392613"/>
          <p14:tracePt t="26668" x="11176000" y="4413250"/>
          <p14:tracePt t="26980" x="11155363" y="4413250"/>
          <p14:tracePt t="27013" x="11134725" y="4413250"/>
          <p14:tracePt t="27017" x="11114088" y="4413250"/>
          <p14:tracePt t="27028" x="11114088" y="4392613"/>
          <p14:tracePt t="27035" x="11072813" y="4371975"/>
          <p14:tracePt t="27052" x="10947400" y="4330700"/>
          <p14:tracePt t="27069" x="10844213" y="4310063"/>
          <p14:tracePt t="27085" x="10741025" y="4289425"/>
          <p14:tracePt t="27101" x="10699750" y="4268788"/>
          <p14:tracePt t="27123" x="10679113" y="4248150"/>
          <p14:tracePt t="27139" x="10656888" y="4225925"/>
          <p14:tracePt t="27151" x="10636250" y="4225925"/>
          <p14:tracePt t="27168" x="10574338" y="4225925"/>
          <p14:tracePt t="27185" x="10450513" y="4184650"/>
          <p14:tracePt t="27201" x="10263188" y="4143375"/>
          <p14:tracePt t="27218" x="10139363" y="4081463"/>
          <p14:tracePt t="27219" x="10098088" y="4060825"/>
          <p14:tracePt t="27235" x="10015538" y="4040188"/>
          <p14:tracePt t="27251" x="9931400" y="4040188"/>
          <p14:tracePt t="27268" x="9786938" y="4019550"/>
          <p14:tracePt t="27285" x="9640888" y="4019550"/>
          <p14:tracePt t="27301" x="9434513" y="3998913"/>
          <p14:tracePt t="27318" x="9288463" y="3998913"/>
          <p14:tracePt t="27319" x="9144000" y="3978275"/>
          <p14:tracePt t="27335" x="8874125" y="3937000"/>
          <p14:tracePt t="27351" x="8624888" y="3916363"/>
          <p14:tracePt t="27368" x="8521700" y="3916363"/>
          <p14:tracePt t="27384" x="8439150" y="3916363"/>
          <p14:tracePt t="27401" x="8377238" y="3916363"/>
          <p14:tracePt t="27418" x="8293100" y="3916363"/>
          <p14:tracePt t="27435" x="8189913" y="3916363"/>
          <p14:tracePt t="27451" x="8107363" y="3937000"/>
          <p14:tracePt t="27468" x="7983538" y="3957638"/>
          <p14:tracePt t="27485" x="7920038" y="3978275"/>
          <p14:tracePt t="27501" x="7878763" y="3978275"/>
          <p14:tracePt t="27518" x="7837488" y="3998913"/>
          <p14:tracePt t="27535" x="7816850" y="4019550"/>
          <p14:tracePt t="27551" x="7816850" y="4040188"/>
          <p14:tracePt t="27568" x="7816850" y="4122738"/>
          <p14:tracePt t="27585" x="7816850" y="4225925"/>
          <p14:tracePt t="27601" x="7816850" y="4371975"/>
          <p14:tracePt t="27618" x="7816850" y="4475163"/>
          <p14:tracePt t="27620" x="7816850" y="4516438"/>
          <p14:tracePt t="27635" x="7878763" y="4641850"/>
          <p14:tracePt t="27651" x="7899400" y="4662488"/>
          <p14:tracePt t="27653" x="7899400" y="4703763"/>
          <p14:tracePt t="27668" x="7983538" y="4806950"/>
          <p14:tracePt t="27685" x="8086725" y="4848225"/>
          <p14:tracePt t="27702" x="8272463" y="4910138"/>
          <p14:tracePt t="27703" x="8315325" y="4930775"/>
          <p14:tracePt t="27719" x="8521700" y="4951413"/>
          <p14:tracePt t="27735" x="8832850" y="4972050"/>
          <p14:tracePt t="27751" x="8978900" y="4972050"/>
          <p14:tracePt t="27753" x="9102725" y="4972050"/>
          <p14:tracePt t="27769" x="9288463" y="4972050"/>
          <p14:tracePt t="27784" x="9455150" y="4972050"/>
          <p14:tracePt t="27801" x="9599613" y="4972050"/>
          <p14:tracePt t="27818" x="9807575" y="4972050"/>
          <p14:tracePt t="27834" x="10015538" y="4972050"/>
          <p14:tracePt t="27851" x="10283825" y="4951413"/>
          <p14:tracePt t="27868" x="10594975" y="4930775"/>
          <p14:tracePt t="27885" x="10864850" y="4910138"/>
          <p14:tracePt t="27901" x="11052175" y="4868863"/>
          <p14:tracePt t="27918" x="11134725" y="4827588"/>
          <p14:tracePt t="27935" x="11134725" y="4806950"/>
          <p14:tracePt t="27951" x="11155363" y="4765675"/>
          <p14:tracePt t="27968" x="11155363" y="4745038"/>
          <p14:tracePt t="27987" x="11155363" y="4724400"/>
          <p14:tracePt t="28003" x="11155363" y="4703763"/>
          <p14:tracePt t="28019" x="11134725" y="4703763"/>
          <p14:tracePt t="28035" x="11010900" y="4703763"/>
          <p14:tracePt t="28051" x="10844213" y="4703763"/>
          <p14:tracePt t="28068" x="10615613" y="4703763"/>
          <p14:tracePt t="28085" x="10263188" y="4745038"/>
          <p14:tracePt t="28101" x="9848850" y="4827588"/>
          <p14:tracePt t="28118" x="9393238" y="4910138"/>
          <p14:tracePt t="28120" x="9144000" y="4930775"/>
          <p14:tracePt t="28135" x="8624888" y="4930775"/>
          <p14:tracePt t="28151" x="8377238" y="4930775"/>
          <p14:tracePt t="28152" x="8128000" y="4930775"/>
          <p14:tracePt t="28168" x="7588250" y="4930775"/>
          <p14:tracePt t="28184" x="7153275" y="4930775"/>
          <p14:tracePt t="28201" x="6738938" y="4930775"/>
          <p14:tracePt t="28218" x="6386513" y="4930775"/>
          <p14:tracePt t="28234" x="6157913" y="4910138"/>
          <p14:tracePt t="28251" x="5972175" y="4868863"/>
          <p14:tracePt t="28268" x="5826125" y="4786313"/>
          <p14:tracePt t="28284" x="5722938" y="4703763"/>
          <p14:tracePt t="28301" x="5576888" y="4641850"/>
          <p14:tracePt t="28318" x="5494338" y="4537075"/>
          <p14:tracePt t="28335" x="5432425" y="4475163"/>
          <p14:tracePt t="28351" x="5349875" y="4351338"/>
          <p14:tracePt t="28368" x="5224463" y="4248150"/>
          <p14:tracePt t="28384" x="5080000" y="4102100"/>
          <p14:tracePt t="28401" x="4976813" y="4019550"/>
          <p14:tracePt t="28418" x="4914900" y="3957638"/>
          <p14:tracePt t="28435" x="4872038" y="3916363"/>
          <p14:tracePt t="28452" x="4789488" y="3875088"/>
          <p14:tracePt t="28453" x="4768850" y="3854450"/>
          <p14:tracePt t="28468" x="4706938" y="3811588"/>
          <p14:tracePt t="28485" x="4645025" y="3770313"/>
          <p14:tracePt t="28501" x="4624388" y="3729038"/>
          <p14:tracePt t="28503" x="4603750" y="3729038"/>
          <p14:tracePt t="28549" x="4583113" y="3708400"/>
          <p14:tracePt t="28709" x="4603750" y="3708400"/>
          <p14:tracePt t="28726" x="4665663" y="3749675"/>
          <p14:tracePt t="28731" x="4768850" y="3811588"/>
          <p14:tracePt t="28743" x="4892675" y="3916363"/>
          <p14:tracePt t="28752" x="4976813" y="3978275"/>
          <p14:tracePt t="28768" x="5100638" y="4060825"/>
          <p14:tracePt t="28785" x="5183188" y="4122738"/>
          <p14:tracePt t="28801" x="5267325" y="4184650"/>
          <p14:tracePt t="28818" x="5287963" y="4205288"/>
          <p14:tracePt t="28885" x="5308600" y="4205288"/>
          <p14:tracePt t="28950" x="5329238" y="4225925"/>
          <p14:tracePt t="29270" x="5329238" y="4248150"/>
          <p14:tracePt t="29293" x="5308600" y="4248150"/>
          <p14:tracePt t="29301" x="5287963" y="4248150"/>
          <p14:tracePt t="29306" x="5267325" y="4248150"/>
          <p14:tracePt t="29319" x="5224463" y="4268788"/>
          <p14:tracePt t="29349" x="5203825" y="4268788"/>
          <p14:tracePt t="29353" x="5183188" y="4289425"/>
          <p14:tracePt t="38753" x="5183188" y="4225925"/>
          <p14:tracePt t="38764" x="5183188" y="4081463"/>
          <p14:tracePt t="38769" x="5183188" y="3833813"/>
          <p14:tracePt t="38786" x="5183188" y="3314700"/>
          <p14:tracePt t="38801" x="5100638" y="2735263"/>
          <p14:tracePt t="38818" x="5038725" y="2071688"/>
          <p14:tracePt t="38835" x="4976813" y="1346200"/>
          <p14:tracePt t="38853" x="4935538" y="663575"/>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B544A3F-B639-E426-DD41-1AA1F9E41E10}"/>
              </a:ext>
            </a:extLst>
          </p:cNvPr>
          <p:cNvSpPr txBox="1"/>
          <p:nvPr/>
        </p:nvSpPr>
        <p:spPr>
          <a:xfrm>
            <a:off x="1469035" y="679502"/>
            <a:ext cx="3432748" cy="1938992"/>
          </a:xfrm>
          <a:prstGeom prst="rect">
            <a:avLst/>
          </a:prstGeom>
          <a:noFill/>
        </p:spPr>
        <p:txBody>
          <a:bodyPr wrap="square" rtlCol="0">
            <a:spAutoFit/>
          </a:bodyPr>
          <a:lstStyle/>
          <a:p>
            <a:r>
              <a:rPr lang="en-ZA" sz="4800" b="1" dirty="0"/>
              <a:t>Thank You</a:t>
            </a:r>
          </a:p>
          <a:p>
            <a:endParaRPr lang="en-ZA" sz="3600" b="1" dirty="0"/>
          </a:p>
          <a:p>
            <a:endParaRPr lang="en-ZA" sz="3600" b="1" dirty="0"/>
          </a:p>
        </p:txBody>
      </p:sp>
      <p:sp>
        <p:nvSpPr>
          <p:cNvPr id="8" name="TextBox 7">
            <a:extLst>
              <a:ext uri="{FF2B5EF4-FFF2-40B4-BE49-F238E27FC236}">
                <a16:creationId xmlns:a16="http://schemas.microsoft.com/office/drawing/2014/main" id="{9D651B58-B0F0-56E4-AD6E-C04C0BFA860E}"/>
              </a:ext>
            </a:extLst>
          </p:cNvPr>
          <p:cNvSpPr txBox="1"/>
          <p:nvPr/>
        </p:nvSpPr>
        <p:spPr>
          <a:xfrm>
            <a:off x="1284157" y="2148138"/>
            <a:ext cx="9623686" cy="1200329"/>
          </a:xfrm>
          <a:prstGeom prst="rect">
            <a:avLst/>
          </a:prstGeom>
          <a:noFill/>
        </p:spPr>
        <p:txBody>
          <a:bodyPr wrap="square" rtlCol="0">
            <a:spAutoFit/>
          </a:bodyPr>
          <a:lstStyle/>
          <a:p>
            <a:r>
              <a:rPr lang="en-ZA" sz="2400" b="1" dirty="0"/>
              <a:t>This has been Jordan Ketteringham, with the development of a basic but full gate library using AQFP cells for the development of more complex multi-gates</a:t>
            </a:r>
          </a:p>
        </p:txBody>
      </p:sp>
      <p:pic>
        <p:nvPicPr>
          <p:cNvPr id="11" name="Audio 10">
            <a:hlinkClick r:id="" action="ppaction://media"/>
            <a:extLst>
              <a:ext uri="{FF2B5EF4-FFF2-40B4-BE49-F238E27FC236}">
                <a16:creationId xmlns:a16="http://schemas.microsoft.com/office/drawing/2014/main" id="{E337F769-7B84-0524-1C67-D0627D2D32B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28427242"/>
      </p:ext>
    </p:extLst>
  </p:cSld>
  <p:clrMapOvr>
    <a:masterClrMapping/>
  </p:clrMapOvr>
  <mc:AlternateContent xmlns:mc="http://schemas.openxmlformats.org/markup-compatibility/2006">
    <mc:Choice xmlns:p14="http://schemas.microsoft.com/office/powerpoint/2010/main" Requires="p14">
      <p:transition spd="slow" p14:dur="2000" advTm="10733"/>
    </mc:Choice>
    <mc:Fallback>
      <p:transition spd="slow" advTm="107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46E41-65AC-62D8-5D0F-8323FC9305C8}"/>
              </a:ext>
            </a:extLst>
          </p:cNvPr>
          <p:cNvSpPr>
            <a:spLocks noGrp="1"/>
          </p:cNvSpPr>
          <p:nvPr>
            <p:ph type="title"/>
          </p:nvPr>
        </p:nvSpPr>
        <p:spPr/>
        <p:txBody>
          <a:bodyPr/>
          <a:lstStyle/>
          <a:p>
            <a:r>
              <a:rPr lang="en-US" b="1" dirty="0"/>
              <a:t>Overview</a:t>
            </a:r>
            <a:endParaRPr lang="en-ZA" b="1" dirty="0"/>
          </a:p>
        </p:txBody>
      </p:sp>
      <p:sp>
        <p:nvSpPr>
          <p:cNvPr id="3" name="Content Placeholder 2">
            <a:extLst>
              <a:ext uri="{FF2B5EF4-FFF2-40B4-BE49-F238E27FC236}">
                <a16:creationId xmlns:a16="http://schemas.microsoft.com/office/drawing/2014/main" id="{B1E80E94-0FE6-85FE-6997-56AF5BAAFA04}"/>
              </a:ext>
            </a:extLst>
          </p:cNvPr>
          <p:cNvSpPr>
            <a:spLocks noGrp="1"/>
          </p:cNvSpPr>
          <p:nvPr>
            <p:ph idx="1"/>
          </p:nvPr>
        </p:nvSpPr>
        <p:spPr>
          <a:xfrm>
            <a:off x="838200" y="1825625"/>
            <a:ext cx="10515600" cy="2067502"/>
          </a:xfrm>
        </p:spPr>
        <p:txBody>
          <a:bodyPr>
            <a:normAutofit/>
          </a:bodyPr>
          <a:lstStyle/>
          <a:p>
            <a:r>
              <a:rPr lang="en-US" sz="2400" dirty="0"/>
              <a:t>Creating basic logic gates using AQFP technology.</a:t>
            </a:r>
          </a:p>
          <a:p>
            <a:r>
              <a:rPr lang="en-US" sz="2400" dirty="0"/>
              <a:t>Using these AQFP logic gates to create more complex multi-gates.</a:t>
            </a:r>
          </a:p>
          <a:p>
            <a:r>
              <a:rPr lang="en-US" sz="2400" dirty="0"/>
              <a:t>Testing the robustness and energy efficiency of the complex multi-gates.</a:t>
            </a:r>
            <a:endParaRPr lang="en-ZA" sz="2400" dirty="0"/>
          </a:p>
        </p:txBody>
      </p:sp>
      <p:pic>
        <p:nvPicPr>
          <p:cNvPr id="17" name="Audio 16">
            <a:hlinkClick r:id="" action="ppaction://media"/>
            <a:extLst>
              <a:ext uri="{FF2B5EF4-FFF2-40B4-BE49-F238E27FC236}">
                <a16:creationId xmlns:a16="http://schemas.microsoft.com/office/drawing/2014/main" id="{07997844-4370-0AF6-D113-CAC7A821E76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25696376"/>
      </p:ext>
    </p:extLst>
  </p:cSld>
  <p:clrMapOvr>
    <a:masterClrMapping/>
  </p:clrMapOvr>
  <mc:AlternateContent xmlns:mc="http://schemas.openxmlformats.org/markup-compatibility/2006">
    <mc:Choice xmlns:p14="http://schemas.microsoft.com/office/powerpoint/2010/main" Requires="p14">
      <p:transition spd="slow" p14:dur="2000" advTm="23224"/>
    </mc:Choice>
    <mc:Fallback>
      <p:transition spd="slow" advTm="23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18C7F-A47D-47B5-D4B2-807D1E4BA101}"/>
              </a:ext>
            </a:extLst>
          </p:cNvPr>
          <p:cNvSpPr>
            <a:spLocks noGrp="1"/>
          </p:cNvSpPr>
          <p:nvPr>
            <p:ph type="title"/>
          </p:nvPr>
        </p:nvSpPr>
        <p:spPr/>
        <p:txBody>
          <a:bodyPr/>
          <a:lstStyle/>
          <a:p>
            <a:r>
              <a:rPr lang="en-US" dirty="0"/>
              <a:t>What is AQFP technology?</a:t>
            </a:r>
            <a:endParaRPr lang="en-ZA" dirty="0"/>
          </a:p>
        </p:txBody>
      </p:sp>
      <p:sp>
        <p:nvSpPr>
          <p:cNvPr id="3" name="Content Placeholder 2">
            <a:extLst>
              <a:ext uri="{FF2B5EF4-FFF2-40B4-BE49-F238E27FC236}">
                <a16:creationId xmlns:a16="http://schemas.microsoft.com/office/drawing/2014/main" id="{B1B5DE54-7A3D-3FEE-4FC7-AC743A854C39}"/>
              </a:ext>
            </a:extLst>
          </p:cNvPr>
          <p:cNvSpPr>
            <a:spLocks noGrp="1"/>
          </p:cNvSpPr>
          <p:nvPr>
            <p:ph idx="1"/>
          </p:nvPr>
        </p:nvSpPr>
        <p:spPr>
          <a:xfrm>
            <a:off x="838200" y="1825625"/>
            <a:ext cx="10515600" cy="2955925"/>
          </a:xfrm>
        </p:spPr>
        <p:txBody>
          <a:bodyPr>
            <a:normAutofit fontScale="92500" lnSpcReduction="20000"/>
          </a:bodyPr>
          <a:lstStyle/>
          <a:p>
            <a:r>
              <a:rPr lang="en-US" dirty="0"/>
              <a:t>Superconducting logic that operates at low temperatures which results in lossless transmission.</a:t>
            </a:r>
          </a:p>
          <a:p>
            <a:r>
              <a:rPr lang="en-US" dirty="0"/>
              <a:t>Adiabatic computation refers to the way the system evolves from one state to another slowly to minimize energy dissipation.</a:t>
            </a:r>
          </a:p>
          <a:p>
            <a:r>
              <a:rPr lang="en-US" dirty="0"/>
              <a:t>Quantum refers to the fundamental principles of quantum mechanics and describes the behavior of matter and energy at extremely small scales.</a:t>
            </a:r>
          </a:p>
          <a:p>
            <a:r>
              <a:rPr lang="en-US" dirty="0"/>
              <a:t>Flux Parametron technology refers to a specific method of processing quantum information using flux.</a:t>
            </a:r>
          </a:p>
          <a:p>
            <a:endParaRPr lang="en-US" dirty="0"/>
          </a:p>
          <a:p>
            <a:pPr marL="0" indent="0">
              <a:buNone/>
            </a:pPr>
            <a:endParaRPr lang="en-ZA" dirty="0"/>
          </a:p>
        </p:txBody>
      </p:sp>
      <p:pic>
        <p:nvPicPr>
          <p:cNvPr id="25" name="Audio 24">
            <a:hlinkClick r:id="" action="ppaction://media"/>
            <a:extLst>
              <a:ext uri="{FF2B5EF4-FFF2-40B4-BE49-F238E27FC236}">
                <a16:creationId xmlns:a16="http://schemas.microsoft.com/office/drawing/2014/main" id="{ECA10472-889D-0EE0-4AA6-9FE029D2A47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55153823"/>
      </p:ext>
    </p:extLst>
  </p:cSld>
  <p:clrMapOvr>
    <a:masterClrMapping/>
  </p:clrMapOvr>
  <mc:AlternateContent xmlns:mc="http://schemas.openxmlformats.org/markup-compatibility/2006">
    <mc:Choice xmlns:p14="http://schemas.microsoft.com/office/powerpoint/2010/main" Requires="p14">
      <p:transition spd="slow" p14:dur="2000" advTm="78285"/>
    </mc:Choice>
    <mc:Fallback>
      <p:transition spd="slow" advTm="782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93DE44-13C2-29DE-CE71-FEB079EF3786}"/>
              </a:ext>
            </a:extLst>
          </p:cNvPr>
          <p:cNvSpPr>
            <a:spLocks noGrp="1"/>
          </p:cNvSpPr>
          <p:nvPr>
            <p:ph type="title"/>
          </p:nvPr>
        </p:nvSpPr>
        <p:spPr>
          <a:xfrm>
            <a:off x="2712027" y="547713"/>
            <a:ext cx="6767945" cy="1083944"/>
          </a:xfrm>
        </p:spPr>
        <p:txBody>
          <a:bodyPr vert="horz" lIns="91440" tIns="45720" rIns="91440" bIns="45720" rtlCol="0" anchor="ctr">
            <a:normAutofit/>
          </a:bodyPr>
          <a:lstStyle/>
          <a:p>
            <a:pPr algn="ctr"/>
            <a:r>
              <a:rPr lang="en-US" sz="5200" b="1" kern="1200" dirty="0">
                <a:solidFill>
                  <a:schemeClr val="tx1"/>
                </a:solidFill>
                <a:latin typeface="+mj-lt"/>
                <a:ea typeface="+mj-ea"/>
                <a:cs typeface="+mj-cs"/>
              </a:rPr>
              <a:t>The Josephson Junction</a:t>
            </a:r>
          </a:p>
        </p:txBody>
      </p:sp>
      <p:pic>
        <p:nvPicPr>
          <p:cNvPr id="6" name="Picture 5" descr="A white line with a black background&#10;&#10;Description automatically generated">
            <a:extLst>
              <a:ext uri="{FF2B5EF4-FFF2-40B4-BE49-F238E27FC236}">
                <a16:creationId xmlns:a16="http://schemas.microsoft.com/office/drawing/2014/main" id="{47256220-8DFC-7C90-BB43-13716D03347D}"/>
              </a:ext>
            </a:extLst>
          </p:cNvPr>
          <p:cNvPicPr>
            <a:picLocks noChangeAspect="1"/>
          </p:cNvPicPr>
          <p:nvPr/>
        </p:nvPicPr>
        <p:blipFill>
          <a:blip r:embed="rId5"/>
          <a:stretch>
            <a:fillRect/>
          </a:stretch>
        </p:blipFill>
        <p:spPr>
          <a:xfrm>
            <a:off x="751665" y="2923750"/>
            <a:ext cx="4693171" cy="3074026"/>
          </a:xfrm>
          <a:prstGeom prst="rect">
            <a:avLst/>
          </a:prstGeom>
        </p:spPr>
      </p:pic>
      <p:pic>
        <p:nvPicPr>
          <p:cNvPr id="8" name="Picture 7">
            <a:extLst>
              <a:ext uri="{FF2B5EF4-FFF2-40B4-BE49-F238E27FC236}">
                <a16:creationId xmlns:a16="http://schemas.microsoft.com/office/drawing/2014/main" id="{C2F0461C-CD88-FC53-AE04-AE7E65F1873D}"/>
              </a:ext>
            </a:extLst>
          </p:cNvPr>
          <p:cNvPicPr>
            <a:picLocks noChangeAspect="1"/>
          </p:cNvPicPr>
          <p:nvPr/>
        </p:nvPicPr>
        <p:blipFill>
          <a:blip r:embed="rId6"/>
          <a:stretch>
            <a:fillRect/>
          </a:stretch>
        </p:blipFill>
        <p:spPr>
          <a:xfrm>
            <a:off x="6404902" y="2261888"/>
            <a:ext cx="4613452" cy="3858032"/>
          </a:xfrm>
          <a:prstGeom prst="rect">
            <a:avLst/>
          </a:prstGeom>
        </p:spPr>
      </p:pic>
      <p:sp>
        <p:nvSpPr>
          <p:cNvPr id="10" name="TextBox 9">
            <a:extLst>
              <a:ext uri="{FF2B5EF4-FFF2-40B4-BE49-F238E27FC236}">
                <a16:creationId xmlns:a16="http://schemas.microsoft.com/office/drawing/2014/main" id="{AF04004C-8274-2EA7-F1F6-70D767E43003}"/>
              </a:ext>
            </a:extLst>
          </p:cNvPr>
          <p:cNvSpPr txBox="1"/>
          <p:nvPr/>
        </p:nvSpPr>
        <p:spPr>
          <a:xfrm>
            <a:off x="1812873" y="1533039"/>
            <a:ext cx="8563204" cy="646331"/>
          </a:xfrm>
          <a:prstGeom prst="rect">
            <a:avLst/>
          </a:prstGeom>
          <a:noFill/>
        </p:spPr>
        <p:txBody>
          <a:bodyPr wrap="square">
            <a:spAutoFit/>
          </a:bodyPr>
          <a:lstStyle/>
          <a:p>
            <a:r>
              <a:rPr lang="en-ZA" dirty="0"/>
              <a:t>The Supercurrent in the junction is quantized according to the following equation.</a:t>
            </a:r>
          </a:p>
          <a:p>
            <a:r>
              <a:rPr lang="en-ZA" dirty="0"/>
              <a:t>I = Ic0sin(</a:t>
            </a:r>
            <a:r>
              <a:rPr lang="el-GR" dirty="0"/>
              <a:t>ϕ)</a:t>
            </a:r>
            <a:endParaRPr lang="en-ZA" dirty="0"/>
          </a:p>
        </p:txBody>
      </p:sp>
      <p:pic>
        <p:nvPicPr>
          <p:cNvPr id="13" name="Audio 12">
            <a:hlinkClick r:id="" action="ppaction://media"/>
            <a:extLst>
              <a:ext uri="{FF2B5EF4-FFF2-40B4-BE49-F238E27FC236}">
                <a16:creationId xmlns:a16="http://schemas.microsoft.com/office/drawing/2014/main" id="{CF4B41B3-305E-0BEF-4B7F-237D7FE9ED4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8278076"/>
      </p:ext>
    </p:extLst>
  </p:cSld>
  <p:clrMapOvr>
    <a:masterClrMapping/>
  </p:clrMapOvr>
  <mc:AlternateContent xmlns:mc="http://schemas.openxmlformats.org/markup-compatibility/2006">
    <mc:Choice xmlns:p14="http://schemas.microsoft.com/office/powerpoint/2010/main" Requires="p14">
      <p:transition spd="slow" p14:dur="2000" advTm="85208"/>
    </mc:Choice>
    <mc:Fallback>
      <p:transition spd="slow" advTm="852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extLst>
    <p:ext uri="{3A86A75C-4F4B-4683-9AE1-C65F6400EC91}">
      <p14:laserTraceLst xmlns:p14="http://schemas.microsoft.com/office/powerpoint/2010/main">
        <p14:tracePtLst>
          <p14:tracePt t="9553" x="103188" y="4413250"/>
          <p14:tracePt t="9558" x="207963" y="4433888"/>
          <p14:tracePt t="9568" x="331788" y="4475163"/>
          <p14:tracePt t="9584" x="539750" y="4516438"/>
          <p14:tracePt t="9601" x="787400" y="4578350"/>
          <p14:tracePt t="9618" x="1016000" y="4619625"/>
          <p14:tracePt t="9620" x="1119188" y="4641850"/>
          <p14:tracePt t="9634" x="1244600" y="4662488"/>
          <p14:tracePt t="9635" x="1368425" y="4683125"/>
          <p14:tracePt t="9652" x="1535113" y="4683125"/>
          <p14:tracePt t="9668" x="1658938" y="4683125"/>
          <p14:tracePt t="9687" x="1700213" y="4683125"/>
          <p14:tracePt t="9703" x="1741488" y="4683125"/>
          <p14:tracePt t="9718" x="1844675" y="4641850"/>
          <p14:tracePt t="9736" x="1990725" y="4619625"/>
          <p14:tracePt t="9753" x="2197100" y="4598988"/>
          <p14:tracePt t="9768" x="2343150" y="4578350"/>
          <p14:tracePt t="9786" x="2425700" y="4557713"/>
          <p14:tracePt t="9802" x="2508250" y="4557713"/>
          <p14:tracePt t="9818" x="2571750" y="4516438"/>
          <p14:tracePt t="9836" x="2633663" y="4495800"/>
          <p14:tracePt t="9853" x="2716213" y="4433888"/>
          <p14:tracePt t="9869" x="2840038" y="4413250"/>
          <p14:tracePt t="9873" x="2860675" y="4392613"/>
          <p14:tracePt t="9885" x="2882900" y="4392613"/>
          <p14:tracePt t="9902" x="2903538" y="4392613"/>
          <p14:tracePt t="9905" x="2903538" y="4371975"/>
          <p14:tracePt t="9921" x="2924175" y="4351338"/>
          <p14:tracePt t="9936" x="2924175" y="4330700"/>
          <p14:tracePt t="9953" x="2965450" y="4268788"/>
          <p14:tracePt t="9956" x="3006725" y="4225925"/>
          <p14:tracePt t="9971" x="3027363" y="4205288"/>
          <p14:tracePt t="9986" x="3048000" y="4164013"/>
          <p14:tracePt t="10003" x="3068638" y="4122738"/>
          <p14:tracePt t="10006" x="3068638" y="4081463"/>
          <p14:tracePt t="10019" x="3068638" y="4060825"/>
          <p14:tracePt t="10023" x="3068638" y="4040188"/>
          <p14:tracePt t="10037" x="3068638" y="4019550"/>
          <p14:tracePt t="10039" x="3068638" y="3978275"/>
          <p14:tracePt t="10053" x="3068638" y="3957638"/>
          <p14:tracePt t="10072" x="3068638" y="3937000"/>
          <p14:tracePt t="10085" x="3068638" y="3916363"/>
          <p14:tracePt t="10116" x="3048000" y="3875088"/>
          <p14:tracePt t="10123" x="3048000" y="3854450"/>
          <p14:tracePt t="10147" x="3027363" y="3833813"/>
          <p14:tracePt t="10179" x="3027363" y="3811588"/>
          <p14:tracePt t="10262" x="3006725" y="3833813"/>
          <p14:tracePt t="10275" x="3006725" y="3895725"/>
          <p14:tracePt t="10284" x="3006725" y="3957638"/>
          <p14:tracePt t="10303" x="3006725" y="4060825"/>
          <p14:tracePt t="10307" x="3006725" y="4122738"/>
          <p14:tracePt t="10311" x="3006725" y="4184650"/>
          <p14:tracePt t="10323" x="3006725" y="4248150"/>
          <p14:tracePt t="10335" x="3027363" y="4310063"/>
          <p14:tracePt t="10352" x="3027363" y="4392613"/>
          <p14:tracePt t="10354" x="3027363" y="4413250"/>
          <p14:tracePt t="10358" x="3027363" y="4433888"/>
          <p14:tracePt t="10371" x="3027363" y="4475163"/>
          <p14:tracePt t="10385" x="3027363" y="4495800"/>
          <p14:tracePt t="10405" x="3027363" y="4537075"/>
          <p14:tracePt t="10406" x="3027363" y="4578350"/>
          <p14:tracePt t="10419" x="3027363" y="4598988"/>
          <p14:tracePt t="10436" x="3006725" y="4641850"/>
          <p14:tracePt t="10439" x="3006725" y="4662488"/>
          <p14:tracePt t="10453" x="3006725" y="4683125"/>
          <p14:tracePt t="10454" x="3006725" y="4703763"/>
          <p14:tracePt t="10515" x="3006725" y="4724400"/>
          <p14:tracePt t="10549" x="3027363" y="4724400"/>
          <p14:tracePt t="10554" x="3048000" y="4703763"/>
          <p14:tracePt t="10568" x="3068638" y="4598988"/>
          <p14:tracePt t="10585" x="3089275" y="4495800"/>
          <p14:tracePt t="10602" x="3109913" y="4433888"/>
          <p14:tracePt t="10619" x="3109913" y="4330700"/>
          <p14:tracePt t="10636" x="3109913" y="4268788"/>
          <p14:tracePt t="10653" x="3109913" y="4184650"/>
          <p14:tracePt t="10669" x="3089275" y="4143375"/>
          <p14:tracePt t="10686" x="3068638" y="4081463"/>
          <p14:tracePt t="10703" x="3048000" y="4081463"/>
          <p14:tracePt t="10718" x="3027363" y="4060825"/>
          <p14:tracePt t="10743" x="3006725" y="4060825"/>
          <p14:tracePt t="10755" x="2965450" y="4122738"/>
          <p14:tracePt t="10770" x="2903538" y="4310063"/>
          <p14:tracePt t="10775" x="2882900" y="4392613"/>
          <p14:tracePt t="10786" x="2882900" y="4433888"/>
          <p14:tracePt t="10802" x="2882900" y="4557713"/>
          <p14:tracePt t="10819" x="2882900" y="4619625"/>
          <p14:tracePt t="10823" x="2882900" y="4703763"/>
          <p14:tracePt t="10836" x="2903538" y="4745038"/>
          <p14:tracePt t="10867" x="2924175" y="4765675"/>
          <p14:tracePt t="10899" x="2944813" y="4765675"/>
          <p14:tracePt t="10904" x="2944813" y="4703763"/>
          <p14:tracePt t="10918" x="2965450" y="4537075"/>
          <p14:tracePt t="10935" x="2965450" y="4454525"/>
          <p14:tracePt t="10953" x="2965450" y="4413250"/>
          <p14:tracePt t="11028" x="2965450" y="4454525"/>
          <p14:tracePt t="11036" x="2965450" y="4475163"/>
          <p14:tracePt t="11043" x="2965450" y="4516438"/>
          <p14:tracePt t="11052" x="2965450" y="4619625"/>
          <p14:tracePt t="11069" x="2965450" y="4724400"/>
          <p14:tracePt t="11085" x="2965450" y="4889500"/>
          <p14:tracePt t="11102" x="2944813" y="4951413"/>
          <p14:tracePt t="11119" x="2944813" y="4972050"/>
          <p14:tracePt t="11187" x="2944813" y="4910138"/>
          <p14:tracePt t="11195" x="2944813" y="4848225"/>
          <p14:tracePt t="11203" x="2944813" y="4786313"/>
          <p14:tracePt t="11219" x="2944813" y="4683125"/>
          <p14:tracePt t="11222" x="2944813" y="4641850"/>
          <p14:tracePt t="11235" x="2944813" y="4619625"/>
          <p14:tracePt t="11253" x="2944813" y="4578350"/>
          <p14:tracePt t="11332" x="2924175" y="4578350"/>
          <p14:tracePt t="11347" x="2903538" y="4578350"/>
          <p14:tracePt t="11353" x="2860675" y="4578350"/>
          <p14:tracePt t="11368" x="2819400" y="4598988"/>
          <p14:tracePt t="11385" x="2736850" y="4641850"/>
          <p14:tracePt t="11405" x="2633663" y="4641850"/>
          <p14:tracePt t="11418" x="2528888" y="4641850"/>
          <p14:tracePt t="11435" x="2384425" y="4641850"/>
          <p14:tracePt t="11453" x="2219325" y="4641850"/>
          <p14:tracePt t="11469" x="2011363" y="4641850"/>
          <p14:tracePt t="11486" x="1700213" y="4578350"/>
          <p14:tracePt t="11502" x="1389063" y="4537075"/>
          <p14:tracePt t="11519" x="1119188" y="4537075"/>
          <p14:tracePt t="11536" x="828675" y="4495800"/>
          <p14:tracePt t="11553" x="560388" y="4475163"/>
          <p14:tracePt t="11569" x="352425" y="4454525"/>
          <p14:tracePt t="11586" x="165100" y="4433888"/>
          <p14:tracePt t="11588" x="123825" y="4433888"/>
          <p14:tracePt t="11592" x="82550" y="4413250"/>
          <p14:tracePt t="11605" x="61913" y="4413250"/>
          <p14:tracePt t="11623" x="41275" y="4413250"/>
          <p14:tracePt t="11642" x="20638" y="4413250"/>
          <p14:tracePt t="11653" x="0" y="4413250"/>
          <p14:tracePt t="12213" x="20638" y="4475163"/>
          <p14:tracePt t="12218" x="41275" y="4495800"/>
          <p14:tracePt t="12245" x="61913" y="4495800"/>
          <p14:tracePt t="12262" x="82550" y="4495800"/>
          <p14:tracePt t="12293" x="103188" y="4495800"/>
          <p14:tracePt t="12309" x="123825" y="4495800"/>
          <p14:tracePt t="12325" x="144463" y="4495800"/>
          <p14:tracePt t="12330" x="165100" y="4495800"/>
          <p14:tracePt t="12345" x="207963" y="4495800"/>
          <p14:tracePt t="12356" x="249238" y="4516438"/>
          <p14:tracePt t="12372" x="290513" y="4516438"/>
          <p14:tracePt t="12388" x="331788" y="4537075"/>
          <p14:tracePt t="12403" x="352425" y="4537075"/>
          <p14:tracePt t="12406" x="352425" y="4557713"/>
          <p14:tracePt t="12421" x="373063" y="4557713"/>
          <p14:tracePt t="12502" x="393700" y="4557713"/>
          <p14:tracePt t="12517" x="414338" y="4578350"/>
          <p14:tracePt t="12522" x="434975" y="4578350"/>
          <p14:tracePt t="12536" x="519113" y="4598988"/>
          <p14:tracePt t="12554" x="622300" y="4619625"/>
          <p14:tracePt t="12569" x="828675" y="4641850"/>
          <p14:tracePt t="12586" x="954088" y="4641850"/>
          <p14:tracePt t="12601" x="1057275" y="4641850"/>
          <p14:tracePt t="12618" x="1139825" y="4662488"/>
          <p14:tracePt t="12635" x="1223963" y="4662488"/>
          <p14:tracePt t="12653" x="1265238" y="4662488"/>
          <p14:tracePt t="12668" x="1306513" y="4662488"/>
          <p14:tracePt t="12686" x="1347788" y="4662488"/>
          <p14:tracePt t="12703" x="1389063" y="4662488"/>
          <p14:tracePt t="12718" x="1450975" y="4662488"/>
          <p14:tracePt t="12737" x="1555750" y="4662488"/>
          <p14:tracePt t="12740" x="1638300" y="4662488"/>
          <p14:tracePt t="12753" x="1658938" y="4662488"/>
          <p14:tracePt t="12768" x="1741488" y="4662488"/>
          <p14:tracePt t="12784" x="1782763" y="4662488"/>
          <p14:tracePt t="12803" x="1803400" y="4641850"/>
          <p14:tracePt t="12838" x="1844675" y="4641850"/>
          <p14:tracePt t="12852" x="1866900" y="4619625"/>
          <p14:tracePt t="12858" x="1866900" y="4598988"/>
          <p14:tracePt t="12869" x="1887538" y="4598988"/>
          <p14:tracePt t="12872" x="1887538" y="4578350"/>
          <p14:tracePt t="12886" x="1887538" y="4557713"/>
          <p14:tracePt t="12889" x="1887538" y="4537075"/>
          <p14:tracePt t="12902" x="1887538" y="4516438"/>
          <p14:tracePt t="12918" x="1887538" y="4495800"/>
          <p14:tracePt t="12921" x="1887538" y="4475163"/>
          <p14:tracePt t="12936" x="1887538" y="4454525"/>
          <p14:tracePt t="12952" x="1866900" y="4454525"/>
          <p14:tracePt t="12969" x="1866900" y="4433888"/>
          <p14:tracePt t="12985" x="1844675" y="4413250"/>
          <p14:tracePt t="12987" x="1824038" y="4413250"/>
          <p14:tracePt t="13002" x="1803400" y="4371975"/>
          <p14:tracePt t="13018" x="1782763" y="4351338"/>
          <p14:tracePt t="13035" x="1741488" y="4330700"/>
          <p14:tracePt t="13062" x="1720850" y="4330700"/>
          <p14:tracePt t="13068" x="1700213" y="4330700"/>
          <p14:tracePt t="13085" x="1658938" y="4330700"/>
          <p14:tracePt t="13102" x="1576388" y="4330700"/>
          <p14:tracePt t="13119" x="1512888" y="4351338"/>
          <p14:tracePt t="13136" x="1430338" y="4433888"/>
          <p14:tracePt t="13153" x="1389063" y="4557713"/>
          <p14:tracePt t="13168" x="1389063" y="4703763"/>
          <p14:tracePt t="13185" x="1430338" y="4889500"/>
          <p14:tracePt t="13202" x="1597025" y="5033963"/>
          <p14:tracePt t="13219" x="1720850" y="5076825"/>
          <p14:tracePt t="13236" x="1844675" y="5097463"/>
          <p14:tracePt t="13253" x="1990725" y="5097463"/>
          <p14:tracePt t="13256" x="2073275" y="5097463"/>
          <p14:tracePt t="13270" x="2093913" y="5097463"/>
          <p14:tracePt t="13273" x="2114550" y="5076825"/>
          <p14:tracePt t="13275" x="2155825" y="5033963"/>
          <p14:tracePt t="13286" x="2176463" y="5013325"/>
          <p14:tracePt t="13302" x="2197100" y="4930775"/>
          <p14:tracePt t="13306" x="2197100" y="4889500"/>
          <p14:tracePt t="13319" x="2197100" y="4827588"/>
          <p14:tracePt t="13322" x="2197100" y="4765675"/>
          <p14:tracePt t="13336" x="2197100" y="4745038"/>
          <p14:tracePt t="13338" x="2197100" y="4703763"/>
          <p14:tracePt t="13353" x="2197100" y="4662488"/>
          <p14:tracePt t="13355" x="2176463" y="4641850"/>
          <p14:tracePt t="13368" x="2155825" y="4619625"/>
          <p14:tracePt t="13370" x="2114550" y="4578350"/>
          <p14:tracePt t="13385" x="2093913" y="4557713"/>
          <p14:tracePt t="13386" x="2073275" y="4537075"/>
          <p14:tracePt t="13403" x="1990725" y="4516438"/>
          <p14:tracePt t="13418" x="1844675" y="4495800"/>
          <p14:tracePt t="13435" x="1700213" y="4495800"/>
          <p14:tracePt t="13452" x="1576388" y="4495800"/>
          <p14:tracePt t="13469" x="1492250" y="4537075"/>
          <p14:tracePt t="13486" x="1409700" y="4641850"/>
          <p14:tracePt t="13503" x="1389063" y="4724400"/>
          <p14:tracePt t="13519" x="1389063" y="4786313"/>
          <p14:tracePt t="13535" x="1430338" y="4848225"/>
          <p14:tracePt t="13552" x="1471613" y="4889500"/>
          <p14:tracePt t="13569" x="1535113" y="4889500"/>
          <p14:tracePt t="13587" x="1617663" y="4889500"/>
          <p14:tracePt t="13602" x="1700213" y="4848225"/>
          <p14:tracePt t="13618" x="1844675" y="4786313"/>
          <p14:tracePt t="13636" x="1949450" y="4662488"/>
          <p14:tracePt t="13639" x="1970088" y="4641850"/>
          <p14:tracePt t="13643" x="1990725" y="4598988"/>
          <p14:tracePt t="13655" x="1990725" y="4557713"/>
          <p14:tracePt t="13668" x="1990725" y="4516438"/>
          <p14:tracePt t="13671" x="1990725" y="4495800"/>
          <p14:tracePt t="13687" x="1990725" y="4475163"/>
          <p14:tracePt t="13702" x="1949450" y="4454525"/>
          <p14:tracePt t="13718" x="1887538" y="4454525"/>
          <p14:tracePt t="13736" x="1824038" y="4454525"/>
          <p14:tracePt t="13739" x="1762125" y="4495800"/>
          <p14:tracePt t="13754" x="1741488" y="4495800"/>
          <p14:tracePt t="13756" x="1720850" y="4537075"/>
          <p14:tracePt t="13768" x="1700213" y="4537075"/>
          <p14:tracePt t="13770" x="1679575" y="4578350"/>
          <p14:tracePt t="13786" x="1679575" y="4598988"/>
          <p14:tracePt t="13815" x="1679575" y="4641850"/>
          <p14:tracePt t="13819" x="1679575" y="4662488"/>
          <p14:tracePt t="13835" x="1720850" y="4662488"/>
          <p14:tracePt t="13852" x="1782763" y="4662488"/>
          <p14:tracePt t="13868" x="1803400" y="4662488"/>
          <p14:tracePt t="13886" x="1844675" y="4662488"/>
          <p14:tracePt t="13903" x="1887538" y="4662488"/>
          <p14:tracePt t="13918" x="1970088" y="4683125"/>
          <p14:tracePt t="13936" x="2073275" y="4683125"/>
          <p14:tracePt t="13953" x="2239963" y="4683125"/>
          <p14:tracePt t="13969" x="2405063" y="4683125"/>
          <p14:tracePt t="13986" x="2487613" y="4683125"/>
          <p14:tracePt t="14003" x="2551113" y="4683125"/>
          <p14:tracePt t="14018" x="2613025" y="4683125"/>
          <p14:tracePt t="14035" x="2654300" y="4662488"/>
          <p14:tracePt t="14053" x="2654300" y="4641850"/>
          <p14:tracePt t="14056" x="2695575" y="4641850"/>
          <p14:tracePt t="14068" x="2716213" y="4619625"/>
          <p14:tracePt t="14072" x="2736850" y="4578350"/>
          <p14:tracePt t="14075" x="2757488" y="4578350"/>
          <p14:tracePt t="14086" x="2757488" y="4557713"/>
          <p14:tracePt t="14103" x="2819400" y="4516438"/>
          <p14:tracePt t="14106" x="2819400" y="4495800"/>
          <p14:tracePt t="14119" x="2840038" y="4475163"/>
          <p14:tracePt t="14122" x="2882900" y="4475163"/>
          <p14:tracePt t="14137" x="2882900" y="4454525"/>
          <p14:tracePt t="14153" x="2882900" y="4433888"/>
          <p14:tracePt t="14155" x="2903538" y="4433888"/>
          <p14:tracePt t="14168" x="2903538" y="4413250"/>
          <p14:tracePt t="14170" x="2924175" y="4392613"/>
          <p14:tracePt t="14185" x="2924175" y="4351338"/>
          <p14:tracePt t="14203" x="2924175" y="4330700"/>
          <p14:tracePt t="14219" x="2944813" y="4289425"/>
          <p14:tracePt t="14237" x="2965450" y="4268788"/>
          <p14:tracePt t="14316" x="2965450" y="4330700"/>
          <p14:tracePt t="14328" x="2965450" y="4413250"/>
          <p14:tracePt t="14336" x="2965450" y="4454525"/>
          <p14:tracePt t="14353" x="2986088" y="4557713"/>
          <p14:tracePt t="14368" x="3027363" y="4641850"/>
          <p14:tracePt t="14386" x="3048000" y="4662488"/>
          <p14:tracePt t="14405" x="3068638" y="4662488"/>
          <p14:tracePt t="14422" x="3089275" y="4662488"/>
          <p14:tracePt t="14439" x="3089275" y="4641850"/>
          <p14:tracePt t="14452" x="3089275" y="4619625"/>
          <p14:tracePt t="14469" x="3089275" y="4537075"/>
          <p14:tracePt t="14484" x="3089275" y="4516438"/>
          <p14:tracePt t="14502" x="3068638" y="4495800"/>
          <p14:tracePt t="14505" x="3068638" y="4475163"/>
          <p14:tracePt t="14508" x="3048000" y="4475163"/>
          <p14:tracePt t="14521" x="3027363" y="4475163"/>
          <p14:tracePt t="14536" x="3006725" y="4475163"/>
          <p14:tracePt t="14553" x="2965450" y="4475163"/>
          <p14:tracePt t="14569" x="2924175" y="4516438"/>
          <p14:tracePt t="14572" x="2924175" y="4537075"/>
          <p14:tracePt t="14585" x="2924175" y="4578350"/>
          <p14:tracePt t="14603" x="2924175" y="4598988"/>
          <p14:tracePt t="14606" x="2944813" y="4619625"/>
          <p14:tracePt t="14621" x="2986088" y="4641850"/>
          <p14:tracePt t="14635" x="3006725" y="4641850"/>
          <p14:tracePt t="14637" x="3048000" y="4641850"/>
          <p14:tracePt t="14653" x="3068638" y="4641850"/>
          <p14:tracePt t="14669" x="3151188" y="4578350"/>
          <p14:tracePt t="14686" x="3151188" y="4537075"/>
          <p14:tracePt t="14703" x="3151188" y="4516438"/>
          <p14:tracePt t="14718" x="3151188" y="4495800"/>
          <p14:tracePt t="14745" x="3151188" y="4475163"/>
          <p14:tracePt t="14762" x="3089275" y="4475163"/>
          <p14:tracePt t="14768" x="3089275" y="4495800"/>
          <p14:tracePt t="14785" x="3048000" y="4516438"/>
          <p14:tracePt t="14803" x="3027363" y="4578350"/>
          <p14:tracePt t="14818" x="3027363" y="4598988"/>
          <p14:tracePt t="14835" x="3027363" y="4619625"/>
          <p14:tracePt t="14852" x="3027363" y="4641850"/>
          <p14:tracePt t="14868" x="3027363" y="4662488"/>
          <p14:tracePt t="14885" x="3068638" y="4703763"/>
          <p14:tracePt t="14902" x="3171825" y="4724400"/>
          <p14:tracePt t="14904" x="3213100" y="4765675"/>
          <p14:tracePt t="14918" x="3255963" y="4765675"/>
          <p14:tracePt t="14921" x="3297238" y="4765675"/>
          <p14:tracePt t="14935" x="3359150" y="4765675"/>
          <p14:tracePt t="14938" x="3421063" y="4765675"/>
          <p14:tracePt t="14952" x="3503613" y="4786313"/>
          <p14:tracePt t="14970" x="3587750" y="4786313"/>
          <p14:tracePt t="14973" x="3629025" y="4786313"/>
          <p14:tracePt t="14987" x="3670300" y="4786313"/>
          <p14:tracePt t="14990" x="3711575" y="4786313"/>
          <p14:tracePt t="15005" x="3732213" y="4786313"/>
          <p14:tracePt t="15018" x="3814763" y="4786313"/>
          <p14:tracePt t="15020" x="3835400" y="4786313"/>
          <p14:tracePt t="15034" x="3856038" y="4786313"/>
          <p14:tracePt t="15036" x="3876675" y="4765675"/>
          <p14:tracePt t="15052" x="3940175" y="4724400"/>
          <p14:tracePt t="15069" x="3981450" y="4683125"/>
          <p14:tracePt t="15085" x="4084638" y="4641850"/>
          <p14:tracePt t="15102" x="4167188" y="4578350"/>
          <p14:tracePt t="15118" x="4229100" y="4537075"/>
          <p14:tracePt t="15135" x="4292600" y="4516438"/>
          <p14:tracePt t="15153" x="4333875" y="4475163"/>
          <p14:tracePt t="15169" x="4354513" y="4433888"/>
          <p14:tracePt t="15185" x="4354513" y="4392613"/>
          <p14:tracePt t="15202" x="4354513" y="4330700"/>
          <p14:tracePt t="15219" x="4354513" y="4289425"/>
          <p14:tracePt t="15236" x="4333875" y="4268788"/>
          <p14:tracePt t="15253" x="4313238" y="4268788"/>
          <p14:tracePt t="15269" x="4229100" y="4268788"/>
          <p14:tracePt t="15273" x="4187825" y="4351338"/>
          <p14:tracePt t="15276" x="4146550" y="4433888"/>
          <p14:tracePt t="15288" x="4125913" y="4537075"/>
          <p14:tracePt t="15302" x="4125913" y="4598988"/>
          <p14:tracePt t="15304" x="4125913" y="4683125"/>
          <p14:tracePt t="15308" x="4125913" y="4765675"/>
          <p14:tracePt t="15321" x="4125913" y="4786313"/>
          <p14:tracePt t="15336" x="4229100" y="4930775"/>
          <p14:tracePt t="15353" x="4313238" y="4972050"/>
          <p14:tracePt t="15356" x="4375150" y="4992688"/>
          <p14:tracePt t="15373" x="4416425" y="4992688"/>
          <p14:tracePt t="15389" x="4478338" y="4972050"/>
          <p14:tracePt t="15405" x="4498975" y="4889500"/>
          <p14:tracePt t="15420" x="4498975" y="4806950"/>
          <p14:tracePt t="15434" x="4498975" y="4745038"/>
          <p14:tracePt t="15451" x="4498975" y="4683125"/>
          <p14:tracePt t="15453" x="4498975" y="4662488"/>
          <p14:tracePt t="15468" x="4498975" y="4619625"/>
          <p14:tracePt t="15485" x="4457700" y="4619625"/>
          <p14:tracePt t="15501" x="4354513" y="4619625"/>
          <p14:tracePt t="15517" x="4271963" y="4662488"/>
          <p14:tracePt t="15534" x="4187825" y="4724400"/>
          <p14:tracePt t="15551" x="4187825" y="4786313"/>
          <p14:tracePt t="15568" x="4187825" y="4827588"/>
          <p14:tracePt t="15584" x="4187825" y="4868863"/>
          <p14:tracePt t="15601" x="4251325" y="4889500"/>
          <p14:tracePt t="15618" x="4375150" y="4889500"/>
          <p14:tracePt t="15634" x="4540250" y="4868863"/>
          <p14:tracePt t="15651" x="4645025" y="4806950"/>
          <p14:tracePt t="15668" x="4706938" y="4703763"/>
          <p14:tracePt t="15684" x="4706938" y="4619625"/>
          <p14:tracePt t="15701" x="4665663" y="4557713"/>
          <p14:tracePt t="15717" x="4560888" y="4557713"/>
          <p14:tracePt t="15734" x="4395788" y="4537075"/>
          <p14:tracePt t="15736" x="4313238" y="4537075"/>
          <p14:tracePt t="15751" x="4271963" y="4537075"/>
          <p14:tracePt t="15752" x="4187825" y="4578350"/>
          <p14:tracePt t="15768" x="4084638" y="4703763"/>
          <p14:tracePt t="15784" x="4064000" y="4827588"/>
          <p14:tracePt t="15801" x="4064000" y="4910138"/>
          <p14:tracePt t="15817" x="4084638" y="4930775"/>
          <p14:tracePt t="15834" x="4187825" y="4972050"/>
          <p14:tracePt t="15851" x="4313238" y="4972050"/>
          <p14:tracePt t="15852" x="4375150" y="4972050"/>
          <p14:tracePt t="15867" x="4478338" y="4930775"/>
          <p14:tracePt t="15885" x="4583113" y="4806950"/>
          <p14:tracePt t="15901" x="4583113" y="4724400"/>
          <p14:tracePt t="15928" x="4583113" y="4703763"/>
          <p14:tracePt t="15949" x="4540250" y="4703763"/>
          <p14:tracePt t="15962" x="4498975" y="4703763"/>
          <p14:tracePt t="15967" x="4457700" y="4724400"/>
          <p14:tracePt t="15985" x="4416425" y="4765675"/>
          <p14:tracePt t="16003" x="4375150" y="4806950"/>
          <p14:tracePt t="16739" x="4375150" y="4765675"/>
          <p14:tracePt t="16756" x="4375150" y="4703763"/>
          <p14:tracePt t="16771" x="4375150" y="4683125"/>
          <p14:tracePt t="16775" x="4375150" y="4662488"/>
          <p14:tracePt t="16787" x="4354513" y="4619625"/>
          <p14:tracePt t="16802" x="4333875" y="4578350"/>
          <p14:tracePt t="16806" x="4271963" y="4516438"/>
          <p14:tracePt t="16819" x="4208463" y="4475163"/>
          <p14:tracePt t="16822" x="4146550" y="4454525"/>
          <p14:tracePt t="16836" x="4105275" y="4454525"/>
          <p14:tracePt t="16839" x="4002088" y="4433888"/>
          <p14:tracePt t="16853" x="3856038" y="4392613"/>
          <p14:tracePt t="16855" x="3732213" y="4392613"/>
          <p14:tracePt t="16868" x="3524250" y="4392613"/>
          <p14:tracePt t="16870" x="3317875" y="4392613"/>
          <p14:tracePt t="16885" x="3089275" y="4392613"/>
          <p14:tracePt t="16888" x="2860675" y="4392613"/>
          <p14:tracePt t="16902" x="2343150" y="4392613"/>
          <p14:tracePt t="16918" x="1762125" y="4392613"/>
          <p14:tracePt t="16936" x="1265238" y="4413250"/>
          <p14:tracePt t="16952" x="933450" y="4413250"/>
          <p14:tracePt t="16967" x="663575" y="4433888"/>
          <p14:tracePt t="16986" x="455613" y="4433888"/>
          <p14:tracePt t="17002" x="249238" y="4433888"/>
          <p14:tracePt t="30623" x="103188" y="4598988"/>
          <p14:tracePt t="30634" x="165100" y="4598988"/>
          <p14:tracePt t="30651" x="269875" y="4641850"/>
          <p14:tracePt t="30668" x="311150" y="4641850"/>
          <p14:tracePt t="30671" x="331788" y="4641850"/>
          <p14:tracePt t="30674" x="352425" y="4641850"/>
          <p14:tracePt t="30686" x="393700" y="4662488"/>
          <p14:tracePt t="30701" x="414338" y="4662488"/>
          <p14:tracePt t="30717" x="455613" y="4662488"/>
          <p14:tracePt t="30720" x="476250" y="4662488"/>
          <p14:tracePt t="30734" x="539750" y="4662488"/>
          <p14:tracePt t="30751" x="663575" y="4662488"/>
          <p14:tracePt t="30767" x="808038" y="4662488"/>
          <p14:tracePt t="30771" x="850900" y="4662488"/>
          <p14:tracePt t="30784" x="933450" y="4662488"/>
          <p14:tracePt t="30786" x="1036638" y="4662488"/>
          <p14:tracePt t="30801" x="1139825" y="4641850"/>
          <p14:tracePt t="30803" x="1203325" y="4641850"/>
          <p14:tracePt t="30818" x="1347788" y="4619625"/>
          <p14:tracePt t="30834" x="1430338" y="4578350"/>
          <p14:tracePt t="30851" x="1492250" y="4557713"/>
          <p14:tracePt t="30880" x="1512888" y="4537075"/>
          <p14:tracePt t="30944" x="1512888" y="4516438"/>
          <p14:tracePt t="30983" x="1512888" y="4495800"/>
          <p14:tracePt t="30991" x="1512888" y="4475163"/>
          <p14:tracePt t="31007" x="1512888" y="4454525"/>
          <p14:tracePt t="31283" x="1535113" y="4454525"/>
          <p14:tracePt t="31295" x="1555750" y="4454525"/>
          <p14:tracePt t="31303" x="1576388" y="4454525"/>
          <p14:tracePt t="31317" x="1597025" y="4454525"/>
          <p14:tracePt t="31334" x="1638300" y="4454525"/>
          <p14:tracePt t="31376" x="1658938" y="4454525"/>
          <p14:tracePt t="31382" x="1679575" y="4454525"/>
          <p14:tracePt t="31394" x="1700213" y="4454525"/>
          <p14:tracePt t="31406" x="1720850" y="4454525"/>
          <p14:tracePt t="31417" x="1741488" y="4454525"/>
          <p14:tracePt t="31433" x="1824038" y="4454525"/>
          <p14:tracePt t="31451" x="1949450" y="4454525"/>
          <p14:tracePt t="31468" x="2052638" y="4454525"/>
          <p14:tracePt t="31470" x="2073275" y="4454525"/>
          <p14:tracePt t="31475" x="2135188" y="4454525"/>
          <p14:tracePt t="31486" x="2155825" y="4454525"/>
          <p14:tracePt t="31502" x="2176463" y="4454525"/>
          <p14:tracePt t="31504" x="2197100" y="4454525"/>
          <p14:tracePt t="31518" x="2219325" y="4454525"/>
          <p14:tracePt t="31535" x="2239963" y="4454525"/>
          <p14:tracePt t="31553" x="2322513" y="4454525"/>
          <p14:tracePt t="31558" x="2363788" y="4454525"/>
          <p14:tracePt t="31569" x="2425700" y="4454525"/>
          <p14:tracePt t="31572" x="2487613" y="4454525"/>
          <p14:tracePt t="31584" x="2571750" y="4454525"/>
          <p14:tracePt t="31587" x="2633663" y="4454525"/>
          <p14:tracePt t="31600" x="2695575" y="4454525"/>
          <p14:tracePt t="31602" x="2757488" y="4454525"/>
          <p14:tracePt t="31617" x="2819400" y="4454525"/>
          <p14:tracePt t="31619" x="2903538" y="4454525"/>
          <p14:tracePt t="31634" x="2986088" y="4433888"/>
          <p14:tracePt t="31653" x="3068638" y="4413250"/>
          <p14:tracePt t="31668" x="3130550" y="4413250"/>
          <p14:tracePt t="31685" x="3213100" y="4392613"/>
          <p14:tracePt t="31703" x="3317875" y="4392613"/>
          <p14:tracePt t="31717" x="3379788" y="4392613"/>
          <p14:tracePt t="31719" x="3441700" y="4392613"/>
          <p14:tracePt t="31734" x="3544888" y="4392613"/>
          <p14:tracePt t="31751" x="3670300" y="4392613"/>
          <p14:tracePt t="31767" x="3752850" y="4392613"/>
          <p14:tracePt t="31784" x="3856038" y="4392613"/>
          <p14:tracePt t="31801" x="3981450" y="4392613"/>
          <p14:tracePt t="31818" x="4105275" y="4392613"/>
          <p14:tracePt t="31834" x="4251325" y="4371975"/>
          <p14:tracePt t="31851" x="4375150" y="4371975"/>
          <p14:tracePt t="31867" x="4457700" y="4371975"/>
          <p14:tracePt t="31884" x="4540250" y="4371975"/>
          <p14:tracePt t="31901" x="4624388" y="4371975"/>
          <p14:tracePt t="31917" x="4686300" y="4371975"/>
          <p14:tracePt t="31920" x="4727575" y="4351338"/>
          <p14:tracePt t="31937" x="4748213" y="4351338"/>
          <p14:tracePt t="31953" x="4768850" y="4351338"/>
          <p14:tracePt t="31969" x="4810125" y="4351338"/>
          <p14:tracePt t="31972" x="4830763" y="4330700"/>
          <p14:tracePt t="31986" x="4872038" y="4330700"/>
          <p14:tracePt t="32001" x="4956175" y="4330700"/>
          <p14:tracePt t="32018" x="5059363" y="4330700"/>
          <p14:tracePt t="32021" x="5141913" y="4330700"/>
          <p14:tracePt t="32033" x="5183188" y="4330700"/>
          <p14:tracePt t="32052" x="5308600" y="4330700"/>
          <p14:tracePt t="32097" x="5308600" y="4310063"/>
          <p14:tracePt t="32145" x="5287963" y="4310063"/>
          <p14:tracePt t="32162" x="5267325" y="4310063"/>
          <p14:tracePt t="32176" x="5245100" y="4310063"/>
          <p14:tracePt t="32184" x="5224463" y="4310063"/>
          <p14:tracePt t="32201" x="5141913" y="4310063"/>
          <p14:tracePt t="32217" x="4997450" y="4310063"/>
          <p14:tracePt t="32235" x="4851400" y="4289425"/>
          <p14:tracePt t="32251" x="4603750" y="4289425"/>
          <p14:tracePt t="32268" x="4313238" y="4289425"/>
          <p14:tracePt t="32271" x="4167188" y="4289425"/>
          <p14:tracePt t="32284" x="4064000" y="4289425"/>
          <p14:tracePt t="32301" x="3876675" y="4289425"/>
          <p14:tracePt t="32317" x="3711575" y="4289425"/>
          <p14:tracePt t="32320" x="3649663" y="4289425"/>
          <p14:tracePt t="32335" x="3587750" y="4268788"/>
          <p14:tracePt t="32337" x="3524250" y="4268788"/>
          <p14:tracePt t="32340" x="3462338" y="4268788"/>
          <p14:tracePt t="32353" x="3379788" y="4268788"/>
          <p14:tracePt t="32368" x="3255963" y="4268788"/>
          <p14:tracePt t="32372" x="3192463" y="4268788"/>
          <p14:tracePt t="32384" x="3130550" y="4268788"/>
          <p14:tracePt t="32402" x="3006725" y="4268788"/>
          <p14:tracePt t="32405" x="2944813" y="4268788"/>
          <p14:tracePt t="32418" x="2882900" y="4268788"/>
          <p14:tracePt t="32420" x="2819400" y="4268788"/>
          <p14:tracePt t="32433" x="2778125" y="4268788"/>
          <p14:tracePt t="32438" x="2716213" y="4268788"/>
          <p14:tracePt t="32451" x="2633663" y="4268788"/>
          <p14:tracePt t="32453" x="2571750" y="4268788"/>
          <p14:tracePt t="32467" x="2425700" y="4268788"/>
          <p14:tracePt t="32484" x="2343150" y="4268788"/>
          <p14:tracePt t="32485" x="2301875" y="4268788"/>
          <p14:tracePt t="32501" x="2176463" y="4268788"/>
          <p14:tracePt t="32517" x="2093913" y="4268788"/>
          <p14:tracePt t="32534" x="1970088" y="4268788"/>
          <p14:tracePt t="32551" x="1824038" y="4268788"/>
          <p14:tracePt t="32567" x="1679575" y="4268788"/>
          <p14:tracePt t="32583" x="1555750" y="4268788"/>
          <p14:tracePt t="32602" x="1471613" y="4268788"/>
          <p14:tracePt t="32725" x="1492250" y="4268788"/>
          <p14:tracePt t="32737" x="1512888" y="4268788"/>
          <p14:tracePt t="32742" x="1535113" y="4268788"/>
          <p14:tracePt t="32752" x="1555750" y="4268788"/>
          <p14:tracePt t="32767" x="1638300" y="4268788"/>
          <p14:tracePt t="32769" x="1700213" y="4268788"/>
          <p14:tracePt t="32772" x="1741488" y="4289425"/>
          <p14:tracePt t="32784" x="1844675" y="4289425"/>
          <p14:tracePt t="32802" x="2011363" y="4310063"/>
          <p14:tracePt t="32803" x="2073275" y="4330700"/>
          <p14:tracePt t="32818" x="2176463" y="4330700"/>
          <p14:tracePt t="32821" x="2281238" y="4330700"/>
          <p14:tracePt t="32833" x="2384425" y="4330700"/>
          <p14:tracePt t="32853" x="2633663" y="4330700"/>
          <p14:tracePt t="32868" x="2778125" y="4330700"/>
          <p14:tracePt t="32884" x="2924175" y="4351338"/>
          <p14:tracePt t="32901" x="3048000" y="4371975"/>
          <p14:tracePt t="32917" x="3171825" y="4371975"/>
          <p14:tracePt t="32934" x="3276600" y="4371975"/>
          <p14:tracePt t="32951" x="3359150" y="4371975"/>
          <p14:tracePt t="32967" x="3462338" y="4371975"/>
          <p14:tracePt t="32985" x="3629025" y="4413250"/>
          <p14:tracePt t="33001" x="3732213" y="4413250"/>
          <p14:tracePt t="33018" x="3876675" y="4433888"/>
          <p14:tracePt t="33035" x="4084638" y="4454525"/>
          <p14:tracePt t="33051" x="4251325" y="4454525"/>
          <p14:tracePt t="33068" x="4416425" y="4454525"/>
          <p14:tracePt t="33086" x="4603750" y="4495800"/>
          <p14:tracePt t="33088" x="4706938" y="4495800"/>
          <p14:tracePt t="33101" x="4789488" y="4495800"/>
          <p14:tracePt t="33117" x="4872038" y="4495800"/>
          <p14:tracePt t="33133" x="4892675" y="4495800"/>
          <p14:tracePt t="33219" x="4872038" y="4495800"/>
          <p14:tracePt t="33224" x="4851400" y="4495800"/>
          <p14:tracePt t="33235" x="4810125" y="4475163"/>
          <p14:tracePt t="33252" x="4686300" y="4454525"/>
          <p14:tracePt t="33254" x="4603750" y="4454525"/>
          <p14:tracePt t="33268" x="4560888" y="4454525"/>
          <p14:tracePt t="33271" x="4457700" y="4454525"/>
          <p14:tracePt t="33283" x="4354513" y="4454525"/>
          <p14:tracePt t="33300" x="4084638" y="4433888"/>
          <p14:tracePt t="33302" x="3940175" y="4433888"/>
          <p14:tracePt t="33317" x="3814763" y="4433888"/>
          <p14:tracePt t="33321" x="3711575" y="4433888"/>
          <p14:tracePt t="33334" x="3567113" y="4433888"/>
          <p14:tracePt t="33352" x="3359150" y="4433888"/>
          <p14:tracePt t="33368" x="3192463" y="4433888"/>
          <p14:tracePt t="33384" x="3006725" y="4433888"/>
          <p14:tracePt t="33402" x="2798763" y="4433888"/>
          <p14:tracePt t="33417" x="2633663" y="4433888"/>
          <p14:tracePt t="33434" x="2425700" y="4433888"/>
          <p14:tracePt t="33452" x="2155825" y="4433888"/>
          <p14:tracePt t="33469" x="1844675" y="4433888"/>
          <p14:tracePt t="33483" x="1576388" y="4433888"/>
          <p14:tracePt t="33502" x="1285875" y="4433888"/>
          <p14:tracePt t="33517" x="1036638" y="4433888"/>
          <p14:tracePt t="33534" x="828675" y="4392613"/>
          <p14:tracePt t="33552" x="642938" y="4371975"/>
          <p14:tracePt t="33554" x="539750" y="4351338"/>
          <p14:tracePt t="33557" x="434975" y="4351338"/>
          <p14:tracePt t="33570" x="331788" y="4330700"/>
          <p14:tracePt t="33583" x="187325" y="4310063"/>
          <p14:tracePt t="33586" x="20638" y="4268788"/>
          <p14:tracePt t="46424" x="10574338" y="123825"/>
          <p14:tracePt t="46436" x="10574338" y="185738"/>
          <p14:tracePt t="46441" x="10574338" y="269875"/>
          <p14:tracePt t="46449" x="10574338" y="352425"/>
          <p14:tracePt t="46466" x="10574338" y="414338"/>
          <p14:tracePt t="46468" x="10574338" y="496888"/>
          <p14:tracePt t="46483" x="10574338" y="558800"/>
          <p14:tracePt t="46486" x="10574338" y="746125"/>
          <p14:tracePt t="46501" x="10574338" y="849313"/>
          <p14:tracePt t="46503" x="10553700" y="952500"/>
          <p14:tracePt t="46516" x="10553700" y="1036638"/>
          <p14:tracePt t="46518" x="10553700" y="1098550"/>
          <p14:tracePt t="46533" x="10553700" y="1181100"/>
          <p14:tracePt t="46536" x="10553700" y="1243013"/>
          <p14:tracePt t="46551" x="10553700" y="1366838"/>
          <p14:tracePt t="46567" x="10553700" y="1492250"/>
          <p14:tracePt t="46583" x="10553700" y="1554163"/>
          <p14:tracePt t="46586" x="10553700" y="1616075"/>
          <p14:tracePt t="46600" x="10553700" y="1677988"/>
          <p14:tracePt t="46617" x="10553700" y="1781175"/>
          <p14:tracePt t="46633" x="10553700" y="1865313"/>
          <p14:tracePt t="46650" x="10553700" y="1968500"/>
          <p14:tracePt t="46667" x="10553700" y="2071688"/>
          <p14:tracePt t="46684" x="10553700" y="2174875"/>
          <p14:tracePt t="46700" x="10553700" y="2362200"/>
          <p14:tracePt t="46717" x="10553700" y="2486025"/>
          <p14:tracePt t="46734" x="10574338" y="2589213"/>
          <p14:tracePt t="46750" x="10615613" y="2735263"/>
          <p14:tracePt t="46766" x="10636250" y="2838450"/>
          <p14:tracePt t="46783" x="10679113" y="2921000"/>
          <p14:tracePt t="46801" x="10720388" y="2962275"/>
          <p14:tracePt t="46816" x="10741025" y="3046413"/>
          <p14:tracePt t="46834" x="10782300" y="3108325"/>
          <p14:tracePt t="46837" x="10823575" y="3149600"/>
          <p14:tracePt t="46840" x="10844213" y="3170238"/>
          <p14:tracePt t="46852" x="10864850" y="3211513"/>
          <p14:tracePt t="46867" x="10906125" y="3232150"/>
          <p14:tracePt t="46869" x="10968038" y="3273425"/>
          <p14:tracePt t="46883" x="10988675" y="3273425"/>
          <p14:tracePt t="46886" x="11031538" y="3314700"/>
          <p14:tracePt t="46901" x="11093450" y="3355975"/>
          <p14:tracePt t="46916" x="11155363" y="3376613"/>
          <p14:tracePt t="46934" x="11196638" y="3376613"/>
          <p14:tracePt t="46936" x="11217275" y="3397250"/>
          <p14:tracePt t="46950" x="11237913" y="3417888"/>
          <p14:tracePt t="46952" x="11258550" y="3417888"/>
          <p14:tracePt t="46966" x="11299825" y="3417888"/>
          <p14:tracePt t="46968" x="11320463" y="3440113"/>
          <p14:tracePt t="46984" x="11383963" y="3440113"/>
          <p14:tracePt t="47001" x="11445875" y="3440113"/>
          <p14:tracePt t="47017" x="11487150" y="3397250"/>
          <p14:tracePt t="47034" x="11528425" y="3335338"/>
          <p14:tracePt t="47051" x="11528425" y="3252788"/>
          <p14:tracePt t="47066" x="11528425" y="3170238"/>
          <p14:tracePt t="47083" x="11528425" y="3108325"/>
          <p14:tracePt t="47100" x="11528425" y="3087688"/>
          <p14:tracePt t="47116" x="11507788" y="3046413"/>
          <p14:tracePt t="47134" x="11425238" y="3024188"/>
          <p14:tracePt t="47151" x="11363325" y="3024188"/>
          <p14:tracePt t="47166" x="11279188" y="3087688"/>
          <p14:tracePt t="47184" x="11217275" y="3170238"/>
          <p14:tracePt t="47201" x="11176000" y="3252788"/>
          <p14:tracePt t="47217" x="11134725" y="3376613"/>
          <p14:tracePt t="47235" x="11114088" y="3502025"/>
          <p14:tracePt t="47239" x="11114088" y="3584575"/>
          <p14:tracePt t="47253" x="11114088" y="3625850"/>
          <p14:tracePt t="47266" x="11114088" y="3667125"/>
          <p14:tracePt t="47268" x="11114088" y="3708400"/>
          <p14:tracePt t="47273" x="11155363" y="3729038"/>
          <p14:tracePt t="47285" x="11155363" y="3770313"/>
          <p14:tracePt t="47300" x="11176000" y="3790950"/>
          <p14:tracePt t="47304" x="11196638" y="3811588"/>
          <p14:tracePt t="47318" x="11217275" y="3833813"/>
          <p14:tracePt t="47353" x="11258550" y="3833813"/>
          <p14:tracePt t="47365" x="11279188" y="3833813"/>
          <p14:tracePt t="47372" x="11341100" y="3833813"/>
          <p14:tracePt t="47383" x="11404600" y="3790950"/>
          <p14:tracePt t="47386" x="11445875" y="3749675"/>
          <p14:tracePt t="47400" x="11528425" y="3708400"/>
          <p14:tracePt t="47417" x="11569700" y="3605213"/>
          <p14:tracePt t="47434" x="11590338" y="3605213"/>
          <p14:tracePt t="47436" x="11590338" y="3563938"/>
          <p14:tracePt t="47449" x="11590338" y="3522663"/>
          <p14:tracePt t="47466" x="11590338" y="3502025"/>
          <p14:tracePt t="47468" x="11590338" y="3481388"/>
          <p14:tracePt t="47483" x="11569700" y="3417888"/>
          <p14:tracePt t="47500" x="11487150" y="3335338"/>
          <p14:tracePt t="47517" x="11341100" y="3273425"/>
          <p14:tracePt t="47533" x="11237913" y="3252788"/>
          <p14:tracePt t="47549" x="11196638" y="3252788"/>
          <p14:tracePt t="47566" x="11155363" y="3252788"/>
          <p14:tracePt t="47583" x="11114088" y="3252788"/>
          <p14:tracePt t="47600" x="11072813" y="3314700"/>
          <p14:tracePt t="47617" x="11031538" y="3417888"/>
          <p14:tracePt t="47633" x="11031538" y="3522663"/>
          <p14:tracePt t="47636" x="11031538" y="3543300"/>
          <p14:tracePt t="47640" x="11031538" y="3584575"/>
          <p14:tracePt t="47653" x="11031538" y="3605213"/>
          <p14:tracePt t="47666" x="11031538" y="3667125"/>
          <p14:tracePt t="47669" x="11031538" y="3687763"/>
          <p14:tracePt t="47684" x="11031538" y="3708400"/>
          <p14:tracePt t="47701" x="11031538" y="3749675"/>
          <p14:tracePt t="47717" x="11052175" y="3790950"/>
          <p14:tracePt t="47736" x="11072813" y="3811588"/>
          <p14:tracePt t="47751" x="11114088" y="3811588"/>
          <p14:tracePt t="47753" x="11134725" y="3811588"/>
          <p14:tracePt t="47767" x="11196638" y="3811588"/>
          <p14:tracePt t="47769" x="11258550" y="3811588"/>
          <p14:tracePt t="47783" x="11299825" y="3790950"/>
          <p14:tracePt t="47786" x="11363325" y="3749675"/>
          <p14:tracePt t="47800" x="11425238" y="3687763"/>
          <p14:tracePt t="47816" x="11445875" y="3605213"/>
          <p14:tracePt t="47833" x="11445875" y="3522663"/>
          <p14:tracePt t="47836" x="11445875" y="3481388"/>
          <p14:tracePt t="47850" x="11445875" y="3355975"/>
          <p14:tracePt t="47866" x="11383963" y="3232150"/>
          <p14:tracePt t="47883" x="11341100" y="3170238"/>
          <p14:tracePt t="47901" x="11258550" y="3087688"/>
          <p14:tracePt t="47916" x="11217275" y="3067050"/>
          <p14:tracePt t="47933" x="11155363" y="3046413"/>
          <p14:tracePt t="47950" x="11072813" y="3046413"/>
          <p14:tracePt t="47966" x="10988675" y="3067050"/>
          <p14:tracePt t="47983" x="10864850" y="3170238"/>
          <p14:tracePt t="48000" x="10823575" y="3294063"/>
          <p14:tracePt t="48017" x="10802938" y="3460750"/>
          <p14:tracePt t="48033" x="10802938" y="3605213"/>
          <p14:tracePt t="48037" x="10823575" y="3687763"/>
          <p14:tracePt t="48040" x="10864850" y="3770313"/>
          <p14:tracePt t="48053" x="10885488" y="3833813"/>
          <p14:tracePt t="48066" x="10947400" y="3895725"/>
          <p14:tracePt t="48069" x="10988675" y="3916363"/>
          <p14:tracePt t="48072" x="11010900" y="3957638"/>
          <p14:tracePt t="48085" x="11052175" y="3998913"/>
          <p14:tracePt t="48089" x="11072813" y="3998913"/>
          <p14:tracePt t="48359" x="11072813" y="3978275"/>
          <p14:tracePt t="48364" x="11072813" y="3957638"/>
          <p14:tracePt t="48375" x="11114088" y="3937000"/>
          <p14:tracePt t="48384" x="11155363" y="3875088"/>
          <p14:tracePt t="48407" x="11176000" y="3833813"/>
          <p14:tracePt t="48416" x="11176000" y="3790950"/>
          <p14:tracePt t="48433" x="11196638" y="3770313"/>
          <p14:tracePt t="48450" x="11196638" y="3749675"/>
          <p14:tracePt t="48467" x="11196638" y="3708400"/>
          <p14:tracePt t="48483" x="11196638" y="3687763"/>
          <p14:tracePt t="48486" x="11196638" y="3667125"/>
          <p14:tracePt t="48503" x="11196638" y="3646488"/>
          <p14:tracePt t="48517" x="11196638" y="3625850"/>
          <p14:tracePt t="48855" x="11176000" y="3625850"/>
          <p14:tracePt t="48871" x="11114088" y="3625850"/>
          <p14:tracePt t="48887" x="11072813" y="3646488"/>
          <p14:tracePt t="48891" x="11072813" y="3667125"/>
          <p14:tracePt t="48903" x="11052175" y="3667125"/>
          <p14:tracePt t="48916" x="11010900" y="3708400"/>
          <p14:tracePt t="48918" x="11010900" y="3729038"/>
          <p14:tracePt t="48922" x="10968038" y="3749675"/>
          <p14:tracePt t="48934" x="10947400" y="3770313"/>
          <p14:tracePt t="48950" x="10926763" y="3854450"/>
          <p14:tracePt t="48967" x="10844213" y="3937000"/>
          <p14:tracePt t="48970" x="10823575" y="3998913"/>
          <p14:tracePt t="48984" x="10761663" y="4102100"/>
          <p14:tracePt t="49000" x="10720388" y="4225925"/>
          <p14:tracePt t="49002" x="10699750" y="4310063"/>
          <p14:tracePt t="49017" x="10656888" y="4392613"/>
          <p14:tracePt t="49019" x="10636250" y="4475163"/>
          <p14:tracePt t="49034" x="10615613" y="4495800"/>
          <p14:tracePt t="49036" x="10594975" y="4557713"/>
          <p14:tracePt t="49051" x="10574338" y="4598988"/>
          <p14:tracePt t="49066" x="10553700" y="4641850"/>
          <p14:tracePt t="49084" x="10512425" y="4703763"/>
          <p14:tracePt t="49100" x="10471150" y="4745038"/>
          <p14:tracePt t="49116" x="10429875" y="4827588"/>
          <p14:tracePt t="49135" x="10347325" y="4930775"/>
          <p14:tracePt t="49151" x="10283825" y="5013325"/>
          <p14:tracePt t="49167" x="10180638" y="5097463"/>
          <p14:tracePt t="49183" x="10056813" y="5180013"/>
          <p14:tracePt t="49200" x="9848850" y="5241925"/>
          <p14:tracePt t="49216" x="9725025" y="5303838"/>
          <p14:tracePt t="49234" x="9558338" y="5345113"/>
          <p14:tracePt t="49250" x="9413875" y="5407025"/>
          <p14:tracePt t="49267" x="9247188" y="5427663"/>
          <p14:tracePt t="49283" x="9123363" y="5449888"/>
          <p14:tracePt t="49285" x="9061450" y="5449888"/>
          <p14:tracePt t="49300" x="8978900" y="5470525"/>
          <p14:tracePt t="49316" x="8832850" y="5470525"/>
          <p14:tracePt t="49318" x="8750300" y="5491163"/>
          <p14:tracePt t="49322" x="8667750" y="5491163"/>
          <p14:tracePt t="49333" x="8604250" y="5491163"/>
          <p14:tracePt t="49350" x="8521700" y="5491163"/>
          <p14:tracePt t="49367" x="8459788" y="5491163"/>
          <p14:tracePt t="49384" x="8397875" y="5491163"/>
          <p14:tracePt t="49389" x="8356600" y="5491163"/>
          <p14:tracePt t="49401" x="8272463" y="5491163"/>
          <p14:tracePt t="49403" x="8210550" y="5491163"/>
          <p14:tracePt t="49417" x="8128000" y="5491163"/>
          <p14:tracePt t="49420" x="8066088" y="5491163"/>
          <p14:tracePt t="49434" x="7920038" y="5491163"/>
          <p14:tracePt t="49451" x="7796213" y="5470525"/>
          <p14:tracePt t="49467" x="7693025" y="5470525"/>
          <p14:tracePt t="49484" x="7631113" y="5470525"/>
          <p14:tracePt t="49500" x="7546975" y="5470525"/>
          <p14:tracePt t="49517" x="7526338" y="5470525"/>
          <p14:tracePt t="49559" x="7505700" y="5470525"/>
          <p14:tracePt t="49592" x="7505700" y="5427663"/>
          <p14:tracePt t="49597" x="7505700" y="5407025"/>
          <p14:tracePt t="49639" x="7505700" y="5386388"/>
          <p14:tracePt t="49643" x="7485063" y="5365750"/>
          <p14:tracePt t="49675" x="7485063" y="5345113"/>
          <p14:tracePt t="49687" x="7464425" y="5324475"/>
          <p14:tracePt t="49719" x="7464425" y="5303838"/>
          <p14:tracePt t="49734" x="7464425" y="5283200"/>
          <p14:tracePt t="49750" x="7464425" y="5241925"/>
          <p14:tracePt t="49769" x="7443788" y="5221288"/>
          <p14:tracePt t="49785" x="7423150" y="5159375"/>
          <p14:tracePt t="49800" x="7423150" y="5138738"/>
          <p14:tracePt t="49808" x="7423150" y="5118100"/>
          <p14:tracePt t="49820" x="7423150" y="5097463"/>
          <p14:tracePt t="49834" x="7402513" y="5076825"/>
          <p14:tracePt t="49853" x="7402513" y="5033963"/>
          <p14:tracePt t="49868" x="7402513" y="4992688"/>
          <p14:tracePt t="49883" x="7402513" y="4972050"/>
          <p14:tracePt t="49885" x="7402513" y="4951413"/>
          <p14:tracePt t="49901" x="7381875" y="4889500"/>
          <p14:tracePt t="49918" x="7381875" y="4848225"/>
          <p14:tracePt t="49933" x="7361238" y="4786313"/>
          <p14:tracePt t="49937" x="7340600" y="4745038"/>
          <p14:tracePt t="49950" x="7340600" y="4703763"/>
          <p14:tracePt t="49967" x="7340600" y="4683125"/>
          <p14:tracePt t="49984" x="7340600" y="4641850"/>
          <p14:tracePt t="50000" x="7340600" y="4598988"/>
          <p14:tracePt t="50016" x="7361238" y="4578350"/>
          <p14:tracePt t="50034" x="7402513" y="4516438"/>
          <p14:tracePt t="50050" x="7423150" y="4475163"/>
          <p14:tracePt t="50067" x="7423150" y="4413250"/>
          <p14:tracePt t="50084" x="7423150" y="4392613"/>
          <p14:tracePt t="50100" x="7423150" y="4371975"/>
          <p14:tracePt t="50117" x="7443788" y="4310063"/>
          <p14:tracePt t="50133" x="7464425" y="4310063"/>
          <p14:tracePt t="50136" x="7485063" y="4289425"/>
          <p14:tracePt t="50150" x="7505700" y="4268788"/>
          <p14:tracePt t="50152" x="7526338" y="4268788"/>
          <p14:tracePt t="50168" x="7546975" y="4268788"/>
          <p14:tracePt t="50183" x="7567613" y="4268788"/>
          <p14:tracePt t="50200" x="7608888" y="4248150"/>
          <p14:tracePt t="50217" x="7651750" y="4248150"/>
          <p14:tracePt t="50220" x="7693025" y="4248150"/>
          <p14:tracePt t="50237" x="7734300" y="4248150"/>
          <p14:tracePt t="50252" x="7754938" y="4248150"/>
          <p14:tracePt t="50253" x="7775575" y="4248150"/>
          <p14:tracePt t="50267" x="7796213" y="4248150"/>
          <p14:tracePt t="50313" x="7837488" y="4225925"/>
          <p14:tracePt t="50331" x="7878763" y="4205288"/>
          <p14:tracePt t="50339" x="7920038" y="4205288"/>
          <p14:tracePt t="50351" x="7962900" y="4184650"/>
          <p14:tracePt t="50366" x="7983538" y="4143375"/>
          <p14:tracePt t="50383" x="8004175" y="4143375"/>
          <p14:tracePt t="50400" x="8024813" y="4122738"/>
          <p14:tracePt t="50416" x="8024813" y="4102100"/>
          <p14:tracePt t="50434" x="8024813" y="4060825"/>
          <p14:tracePt t="50456" x="7983538" y="4040188"/>
          <p14:tracePt t="50473" x="7962900" y="4040188"/>
          <p14:tracePt t="50484" x="7940675" y="4040188"/>
          <p14:tracePt t="50500" x="7899400" y="4040188"/>
          <p14:tracePt t="50517" x="7816850" y="4040188"/>
          <p14:tracePt t="50533" x="7754938" y="4081463"/>
          <p14:tracePt t="50552" x="7693025" y="4225925"/>
          <p14:tracePt t="50567" x="7672388" y="4268788"/>
          <p14:tracePt t="50570" x="7672388" y="4330700"/>
          <p14:tracePt t="50583" x="7672388" y="4392613"/>
          <p14:tracePt t="50585" x="7672388" y="4413250"/>
          <p14:tracePt t="50601" x="7713663" y="4516438"/>
          <p14:tracePt t="50616" x="7775575" y="4557713"/>
          <p14:tracePt t="50620" x="7816850" y="4557713"/>
          <p14:tracePt t="50634" x="7837488" y="4557713"/>
          <p14:tracePt t="50650" x="7899400" y="4578350"/>
          <p14:tracePt t="50653" x="7940675" y="4578350"/>
          <p14:tracePt t="50667" x="8004175" y="4578350"/>
          <p14:tracePt t="50669" x="8045450" y="4578350"/>
          <p14:tracePt t="50683" x="8086725" y="4557713"/>
          <p14:tracePt t="50685" x="8107363" y="4557713"/>
          <p14:tracePt t="50700" x="8148638" y="4537075"/>
          <p14:tracePt t="50717" x="8169275" y="4516438"/>
          <p14:tracePt t="50734" x="8189913" y="4495800"/>
          <p14:tracePt t="50752" x="8210550" y="4433888"/>
          <p14:tracePt t="50767" x="8210550" y="4371975"/>
          <p14:tracePt t="50783" x="8210550" y="4289425"/>
          <p14:tracePt t="50800" x="8210550" y="4248150"/>
          <p14:tracePt t="50817" x="8210550" y="4205288"/>
          <p14:tracePt t="50833" x="8189913" y="4184650"/>
          <p14:tracePt t="50850" x="8148638" y="4164013"/>
          <p14:tracePt t="50866" x="8086725" y="4143375"/>
          <p14:tracePt t="50883" x="8024813" y="4143375"/>
          <p14:tracePt t="50902" x="7983538" y="4143375"/>
          <p14:tracePt t="50905" x="7899400" y="4164013"/>
          <p14:tracePt t="50908" x="7878763" y="4184650"/>
          <p14:tracePt t="50920" x="7816850" y="4225925"/>
          <p14:tracePt t="50933" x="7775575" y="4248150"/>
          <p14:tracePt t="50936" x="7775575" y="4268788"/>
          <p14:tracePt t="50940" x="7734300" y="4310063"/>
          <p14:tracePt t="50953" x="7734300" y="4330700"/>
          <p14:tracePt t="50966" x="7713663" y="4371975"/>
          <p14:tracePt t="50968" x="7713663" y="4413250"/>
          <p14:tracePt t="50971" x="7693025" y="4454525"/>
          <p14:tracePt t="50988" x="7693025" y="4475163"/>
          <p14:tracePt t="50999" x="7693025" y="4516438"/>
          <p14:tracePt t="51002" x="7693025" y="4537075"/>
          <p14:tracePt t="51005" x="7713663" y="4578350"/>
          <p14:tracePt t="51017" x="7734300" y="4619625"/>
          <p14:tracePt t="51033" x="7754938" y="4619625"/>
          <p14:tracePt t="51035" x="7775575" y="4662488"/>
          <p14:tracePt t="51038" x="7816850" y="4683125"/>
          <p14:tracePt t="51050" x="7837488" y="4683125"/>
          <p14:tracePt t="51052" x="7878763" y="4683125"/>
          <p14:tracePt t="51066" x="7940675" y="4683125"/>
          <p14:tracePt t="51068" x="7962900" y="4683125"/>
          <p14:tracePt t="51083" x="7983538" y="4683125"/>
          <p14:tracePt t="51100" x="8045450" y="4683125"/>
          <p14:tracePt t="51116" x="8086725" y="4641850"/>
          <p14:tracePt t="51134" x="8107363" y="4578350"/>
          <p14:tracePt t="51137" x="8107363" y="4557713"/>
          <p14:tracePt t="51150" x="8107363" y="4516438"/>
          <p14:tracePt t="51152" x="8107363" y="4475163"/>
          <p14:tracePt t="51166" x="8107363" y="4392613"/>
          <p14:tracePt t="51184" x="8086725" y="4330700"/>
          <p14:tracePt t="51200" x="8045450" y="4268788"/>
          <p14:tracePt t="51216" x="7962900" y="4248150"/>
          <p14:tracePt t="51234" x="7858125" y="4225925"/>
          <p14:tracePt t="51252" x="7816850" y="4225925"/>
          <p14:tracePt t="51267" x="7754938" y="4225925"/>
          <p14:tracePt t="51285" x="7713663" y="4225925"/>
          <p14:tracePt t="51300" x="7651750" y="4310063"/>
          <p14:tracePt t="51316" x="7588250" y="4413250"/>
          <p14:tracePt t="51333" x="7567613" y="4495800"/>
          <p14:tracePt t="51350" x="7546975" y="4578350"/>
          <p14:tracePt t="51367" x="7546975" y="4662488"/>
          <p14:tracePt t="51383" x="7567613" y="4745038"/>
          <p14:tracePt t="51400" x="7608888" y="4786313"/>
          <p14:tracePt t="51403" x="7651750" y="4806950"/>
          <p14:tracePt t="51406" x="7693025" y="4806950"/>
          <p14:tracePt t="51418" x="7734300" y="4806950"/>
          <p14:tracePt t="51433" x="7878763" y="4806950"/>
          <p14:tracePt t="51450" x="7983538" y="4765675"/>
          <p14:tracePt t="51466" x="8045450" y="4703763"/>
          <p14:tracePt t="51484" x="8086725" y="4641850"/>
          <p14:tracePt t="51487" x="8107363" y="4557713"/>
          <p14:tracePt t="51500" x="8107363" y="4516438"/>
          <p14:tracePt t="51503" x="8107363" y="4454525"/>
          <p14:tracePt t="51517" x="8086725" y="4433888"/>
          <p14:tracePt t="51518" x="8086725" y="4392613"/>
          <p14:tracePt t="51533" x="8045450" y="4351338"/>
          <p14:tracePt t="51535" x="8024813" y="4351338"/>
          <p14:tracePt t="51551" x="7983538" y="4330700"/>
          <p14:tracePt t="51567" x="7878763" y="4310063"/>
          <p14:tracePt t="51584" x="7816850" y="4310063"/>
          <p14:tracePt t="51600" x="7693025" y="4310063"/>
          <p14:tracePt t="51617" x="7651750" y="4351338"/>
          <p14:tracePt t="51634" x="7546975" y="4454525"/>
          <p14:tracePt t="51650" x="7526338" y="4537075"/>
          <p14:tracePt t="51667" x="7526338" y="4619625"/>
          <p14:tracePt t="51683" x="7526338" y="4683125"/>
          <p14:tracePt t="51700" x="7526338" y="4724400"/>
          <p14:tracePt t="51717" x="7526338" y="4745038"/>
          <p14:tracePt t="51734" x="7546975" y="4745038"/>
          <p14:tracePt t="51755" x="7567613" y="4745038"/>
          <p14:tracePt t="51771" x="7608888" y="4745038"/>
          <p14:tracePt t="51783" x="7608888" y="4724400"/>
          <p14:tracePt t="51800" x="7651750" y="4703763"/>
          <p14:tracePt t="51802" x="7672388" y="4662488"/>
          <p14:tracePt t="51817" x="7693025" y="4641850"/>
          <p14:tracePt t="51820" x="7713663" y="4641850"/>
          <p14:tracePt t="51834" x="7713663" y="4619625"/>
          <p14:tracePt t="51849" x="7713663" y="4598988"/>
          <p14:tracePt t="51866" x="7713663" y="4578350"/>
          <p14:tracePt t="51883" x="7713663" y="4557713"/>
          <p14:tracePt t="51900" x="7713663" y="4537075"/>
          <p14:tracePt t="51903" x="7713663" y="4516438"/>
          <p14:tracePt t="51917" x="7693025" y="4516438"/>
          <p14:tracePt t="51919" x="7672388" y="4495800"/>
          <p14:tracePt t="51947" x="7651750" y="4495800"/>
          <p14:tracePt t="51953" x="7631113" y="4495800"/>
          <p14:tracePt t="51967" x="7631113" y="4475163"/>
          <p14:tracePt t="51984" x="7608888" y="4475163"/>
          <p14:tracePt t="51987" x="7588250" y="4475163"/>
          <p14:tracePt t="52001" x="7546975" y="4475163"/>
          <p14:tracePt t="52017" x="7443788" y="4516438"/>
          <p14:tracePt t="52034" x="7381875" y="4537075"/>
          <p14:tracePt t="52050" x="7299325" y="4598988"/>
          <p14:tracePt t="52067" x="7277100" y="4703763"/>
          <p14:tracePt t="52083" x="7277100" y="4765675"/>
          <p14:tracePt t="52100" x="7277100" y="4827588"/>
          <p14:tracePt t="52117" x="7319963" y="4868863"/>
          <p14:tracePt t="52133" x="7381875" y="4910138"/>
          <p14:tracePt t="52150" x="7381875" y="4930775"/>
          <p14:tracePt t="52220" x="7361238" y="4930775"/>
          <p14:tracePt t="52227" x="7319963" y="4930775"/>
          <p14:tracePt t="52235" x="7256463" y="4930775"/>
          <p14:tracePt t="52238" x="7235825" y="4930775"/>
          <p14:tracePt t="52251" x="7173913" y="4930775"/>
          <p14:tracePt t="52267" x="7153275" y="4930775"/>
          <p14:tracePt t="52635" x="7153275" y="4910138"/>
          <p14:tracePt t="52640" x="7153275" y="4889500"/>
          <p14:tracePt t="52652" x="7132638" y="4848225"/>
          <p14:tracePt t="52668" x="7029450" y="4683125"/>
          <p14:tracePt t="52671" x="6967538" y="4598988"/>
          <p14:tracePt t="52685" x="6924675" y="4557713"/>
          <p14:tracePt t="52701" x="6862763" y="4495800"/>
          <p14:tracePt t="52717" x="6842125" y="4475163"/>
          <p14:tracePt t="52719" x="6821488" y="4454525"/>
          <p14:tracePt t="52734" x="6821488" y="4433888"/>
          <p14:tracePt t="52750" x="6800850" y="4351338"/>
          <p14:tracePt t="52766" x="6738938" y="4225925"/>
          <p14:tracePt t="52783" x="6718300" y="4164013"/>
          <p14:tracePt t="52786" x="6697663" y="4102100"/>
          <p14:tracePt t="52801" x="6635750" y="3957638"/>
          <p14:tracePt t="52816" x="6592888" y="3811588"/>
          <p14:tracePt t="52833" x="6551613" y="3749675"/>
          <p14:tracePt t="52835" x="6530975" y="3667125"/>
          <p14:tracePt t="52849" x="6427788" y="3522663"/>
          <p14:tracePt t="52866" x="6345238" y="3417888"/>
          <p14:tracePt t="52883" x="6261100" y="3273425"/>
          <p14:tracePt t="52900" x="6219825" y="3170238"/>
          <p14:tracePt t="52916" x="6157913" y="3087688"/>
          <p14:tracePt t="52934" x="6137275" y="3003550"/>
          <p14:tracePt t="52950" x="6116638" y="2941638"/>
          <p14:tracePt t="52967" x="6096000" y="2921000"/>
          <p14:tracePt t="52983" x="6075363" y="2879725"/>
          <p14:tracePt t="52999" x="6075363" y="2859088"/>
          <p14:tracePt t="53017" x="6075363" y="2838450"/>
          <p14:tracePt t="53583" x="6116638" y="2859088"/>
          <p14:tracePt t="53590" x="6116638" y="2879725"/>
          <p14:tracePt t="53601" x="6137275" y="2921000"/>
          <p14:tracePt t="53617" x="6157913" y="2962275"/>
          <p14:tracePt t="53634" x="6178550" y="3003550"/>
          <p14:tracePt t="53650" x="6219825" y="3087688"/>
          <p14:tracePt t="53666" x="6303963" y="3190875"/>
          <p14:tracePt t="53683" x="6469063" y="3355975"/>
          <p14:tracePt t="53700" x="6635750" y="3440113"/>
          <p14:tracePt t="53717" x="6821488" y="3522663"/>
          <p14:tracePt t="53733" x="6967538" y="3563938"/>
          <p14:tracePt t="53751" x="7091363" y="3584575"/>
          <p14:tracePt t="53766" x="7194550" y="3605213"/>
          <p14:tracePt t="53783" x="7299325" y="3625850"/>
          <p14:tracePt t="53799" x="7381875" y="3646488"/>
          <p14:tracePt t="53817" x="7443788" y="3667125"/>
          <p14:tracePt t="53820" x="7464425" y="3667125"/>
          <p14:tracePt t="53834" x="7505700" y="3667125"/>
          <p14:tracePt t="53837" x="7588250" y="3667125"/>
          <p14:tracePt t="53841" x="7631113" y="3667125"/>
          <p14:tracePt t="53853" x="7734300" y="3667125"/>
          <p14:tracePt t="53867" x="7837488" y="3667125"/>
          <p14:tracePt t="53868" x="7940675" y="3667125"/>
          <p14:tracePt t="53872" x="8045450" y="3687763"/>
          <p14:tracePt t="53883" x="8148638" y="3687763"/>
          <p14:tracePt t="53900" x="8293100" y="3687763"/>
          <p14:tracePt t="53916" x="8418513" y="3687763"/>
          <p14:tracePt t="53933" x="8501063" y="3687763"/>
          <p14:tracePt t="53935" x="8562975" y="3687763"/>
          <p14:tracePt t="53950" x="8647113" y="3687763"/>
          <p14:tracePt t="53953" x="8667750" y="3687763"/>
          <p14:tracePt t="53966" x="8709025" y="3687763"/>
          <p14:tracePt t="53968" x="8729663" y="3687763"/>
          <p14:tracePt t="53983" x="8770938" y="3687763"/>
          <p14:tracePt t="53984" x="8791575" y="3687763"/>
          <p14:tracePt t="54000" x="8874125" y="3687763"/>
          <p14:tracePt t="54016" x="8936038" y="3667125"/>
          <p14:tracePt t="54035" x="8956675" y="3667125"/>
          <p14:tracePt t="54050" x="8978900" y="3667125"/>
          <p14:tracePt t="54173" x="8999538" y="3667125"/>
          <p14:tracePt t="54189" x="9020175" y="3646488"/>
          <p14:tracePt t="54196" x="9040813" y="3625850"/>
          <p14:tracePt t="54204" x="9040813" y="3605213"/>
          <p14:tracePt t="54216" x="9061450" y="3563938"/>
          <p14:tracePt t="54233" x="9102725" y="3440113"/>
          <p14:tracePt t="54250" x="9123363" y="3273425"/>
          <p14:tracePt t="54253" x="9123363" y="3211513"/>
          <p14:tracePt t="54257" x="9144000" y="3108325"/>
          <p14:tracePt t="54269" x="9144000" y="3003550"/>
          <p14:tracePt t="54283" x="9144000" y="2900363"/>
          <p14:tracePt t="54300" x="9144000" y="2693988"/>
          <p14:tracePt t="54303" x="9144000" y="2609850"/>
          <p14:tracePt t="54316" x="9144000" y="2589213"/>
          <p14:tracePt t="54318" x="9144000" y="2527300"/>
          <p14:tracePt t="54322" x="9144000" y="2506663"/>
          <p14:tracePt t="54334" x="9144000" y="2486025"/>
          <p14:tracePt t="54350" x="9144000" y="2465388"/>
          <p14:tracePt t="54365" x="9144000" y="2444750"/>
          <p14:tracePt t="54384" x="9123363" y="2424113"/>
          <p14:tracePt t="54592" x="9123363" y="2444750"/>
          <p14:tracePt t="54607" x="9123363" y="2506663"/>
          <p14:tracePt t="54613" x="9123363" y="2527300"/>
          <p14:tracePt t="54634" x="9123363" y="2632075"/>
          <p14:tracePt t="54651" x="9123363" y="2735263"/>
          <p14:tracePt t="54666" x="9123363" y="2838450"/>
          <p14:tracePt t="54684" x="9123363" y="2962275"/>
          <p14:tracePt t="54687" x="9123363" y="3003550"/>
          <p14:tracePt t="54700" x="9123363" y="3067050"/>
          <p14:tracePt t="54703" x="9123363" y="3128963"/>
          <p14:tracePt t="54716" x="9123363" y="3170238"/>
          <p14:tracePt t="54718" x="9123363" y="3190875"/>
          <p14:tracePt t="54722" x="9123363" y="3252788"/>
          <p14:tracePt t="54735" x="9123363" y="3273425"/>
          <p14:tracePt t="54751" x="9123363" y="3294063"/>
          <p14:tracePt t="54766" x="9102725" y="3355975"/>
          <p14:tracePt t="54770" x="9102725" y="3376613"/>
          <p14:tracePt t="54786" x="9102725" y="3397250"/>
          <p14:tracePt t="54800" x="9102725" y="3417888"/>
          <p14:tracePt t="54802" x="9102725" y="3440113"/>
          <p14:tracePt t="54816" x="9102725" y="3460750"/>
          <p14:tracePt t="54818" x="9102725" y="3481388"/>
          <p14:tracePt t="54833" x="9102725" y="3502025"/>
          <p14:tracePt t="54834" x="9102725" y="3543300"/>
          <p14:tracePt t="54851" x="9102725" y="3584575"/>
          <p14:tracePt t="54867" x="9102725" y="3605213"/>
          <p14:tracePt t="54883" x="9102725" y="3625850"/>
          <p14:tracePt t="54885" x="9102725" y="3646488"/>
          <p14:tracePt t="55071" x="9102725" y="3625850"/>
          <p14:tracePt t="55079" x="9102725" y="3605213"/>
          <p14:tracePt t="55087" x="9102725" y="3563938"/>
          <p14:tracePt t="55101" x="9102725" y="3522663"/>
          <p14:tracePt t="55104" x="9102725" y="3460750"/>
          <p14:tracePt t="55117" x="9102725" y="3397250"/>
          <p14:tracePt t="55119" x="9102725" y="3355975"/>
          <p14:tracePt t="55133" x="9102725" y="3294063"/>
          <p14:tracePt t="55136" x="9102725" y="3252788"/>
          <p14:tracePt t="55150" x="9102725" y="3190875"/>
          <p14:tracePt t="55167" x="9102725" y="3108325"/>
          <p14:tracePt t="55185" x="9123363" y="3087688"/>
          <p14:tracePt t="55187" x="9123363" y="3067050"/>
          <p14:tracePt t="55203" x="9123363" y="3046413"/>
          <p14:tracePt t="55216" x="9123363" y="3024188"/>
          <p14:tracePt t="55218" x="9123363" y="3003550"/>
          <p14:tracePt t="55233" x="9144000" y="2962275"/>
          <p14:tracePt t="55236" x="9144000" y="2941638"/>
          <p14:tracePt t="55251" x="9164638" y="2879725"/>
          <p14:tracePt t="55266" x="9164638" y="2797175"/>
          <p14:tracePt t="55283" x="9185275" y="2755900"/>
          <p14:tracePt t="55286" x="9185275" y="2714625"/>
          <p14:tracePt t="55299" x="9205913" y="2652713"/>
          <p14:tracePt t="55316" x="9226550" y="2589213"/>
          <p14:tracePt t="55427" x="9247188" y="2609850"/>
          <p14:tracePt t="55439" x="9247188" y="2673350"/>
          <p14:tracePt t="55450" x="9247188" y="2714625"/>
          <p14:tracePt t="55467" x="9247188" y="2817813"/>
          <p14:tracePt t="55470" x="9226550" y="2879725"/>
          <p14:tracePt t="55483" x="9226550" y="2941638"/>
          <p14:tracePt t="55499" x="9205913" y="3003550"/>
          <p14:tracePt t="55503" x="9205913" y="3046413"/>
          <p14:tracePt t="55506" x="9205913" y="3108325"/>
          <p14:tracePt t="55518" x="9205913" y="3149600"/>
          <p14:tracePt t="55534" x="9205913" y="3211513"/>
          <p14:tracePt t="55537" x="9205913" y="3273425"/>
          <p14:tracePt t="55549" x="9205913" y="3335338"/>
          <p14:tracePt t="55566" x="9205913" y="3376613"/>
          <p14:tracePt t="55583" x="9185275" y="3397250"/>
          <p14:tracePt t="55585" x="9185275" y="3460750"/>
          <p14:tracePt t="55588" x="9185275" y="3481388"/>
          <p14:tracePt t="55602" x="9185275" y="3522663"/>
          <p14:tracePt t="55619" x="9185275" y="3563938"/>
          <p14:tracePt t="55634" x="9185275" y="3584575"/>
          <p14:tracePt t="55651" x="9185275" y="3605213"/>
          <p14:tracePt t="55759" x="9164638" y="3605213"/>
          <p14:tracePt t="55777" x="9164638" y="3563938"/>
          <p14:tracePt t="55785" x="9164638" y="3543300"/>
          <p14:tracePt t="55800" x="9164638" y="3460750"/>
          <p14:tracePt t="55817" x="9164638" y="3335338"/>
          <p14:tracePt t="55834" x="9164638" y="3232150"/>
          <p14:tracePt t="55850" x="9185275" y="3149600"/>
          <p14:tracePt t="55867" x="9185275" y="3067050"/>
          <p14:tracePt t="55883" x="9205913" y="2982913"/>
          <p14:tracePt t="55900" x="9226550" y="2921000"/>
          <p14:tracePt t="55921" x="9247188" y="2900363"/>
          <p14:tracePt t="55937" x="9247188" y="2879725"/>
          <p14:tracePt t="56003" x="9247188" y="2859088"/>
          <p14:tracePt t="56034" x="9247188" y="2838450"/>
          <p14:tracePt t="56053" x="9267825" y="2797175"/>
          <p14:tracePt t="56065" x="9288463" y="2776538"/>
          <p14:tracePt t="56162" x="9288463" y="2817813"/>
          <p14:tracePt t="56168" x="9288463" y="2879725"/>
          <p14:tracePt t="56177" x="9288463" y="2921000"/>
          <p14:tracePt t="56200" x="9288463" y="3108325"/>
          <p14:tracePt t="56216" x="9288463" y="3232150"/>
          <p14:tracePt t="56234" x="9288463" y="3355975"/>
          <p14:tracePt t="56250" x="9288463" y="3502025"/>
          <p14:tracePt t="56266" x="9288463" y="3563938"/>
          <p14:tracePt t="56283" x="9288463" y="3605213"/>
          <p14:tracePt t="56372" x="9309100" y="3625850"/>
          <p14:tracePt t="56401" x="9309100" y="3605213"/>
          <p14:tracePt t="56408" x="9331325" y="3605213"/>
          <p14:tracePt t="56417" x="9351963" y="3563938"/>
          <p14:tracePt t="56420" x="9351963" y="3522663"/>
          <p14:tracePt t="56434" x="9372600" y="3502025"/>
          <p14:tracePt t="56449" x="9413875" y="3460750"/>
          <p14:tracePt t="56466" x="9434513" y="3440113"/>
          <p14:tracePt t="56468" x="9475788" y="3417888"/>
          <p14:tracePt t="56483" x="9496425" y="3397250"/>
          <p14:tracePt t="56486" x="9537700" y="3397250"/>
          <p14:tracePt t="56500" x="9663113" y="3355975"/>
          <p14:tracePt t="56516" x="9745663" y="3335338"/>
          <p14:tracePt t="56533" x="9848850" y="3314700"/>
          <p14:tracePt t="56535" x="9952038" y="3314700"/>
          <p14:tracePt t="56549" x="10160000" y="3294063"/>
          <p14:tracePt t="56566" x="10388600" y="3252788"/>
          <p14:tracePt t="56583" x="10491788" y="3190875"/>
          <p14:tracePt t="56599" x="10553700" y="3170238"/>
          <p14:tracePt t="56617" x="10615613" y="3128963"/>
          <p14:tracePt t="56634" x="10636250" y="3108325"/>
          <p14:tracePt t="56650" x="10699750" y="3024188"/>
          <p14:tracePt t="56666" x="10761663" y="2962275"/>
          <p14:tracePt t="56684" x="10823575" y="2900363"/>
          <p14:tracePt t="56699" x="10864850" y="2859088"/>
          <p14:tracePt t="56716" x="10885488" y="2817813"/>
          <p14:tracePt t="56734" x="10885488" y="2776538"/>
          <p14:tracePt t="56736" x="10885488" y="2755900"/>
          <p14:tracePt t="56753" x="10885488" y="2714625"/>
          <p14:tracePt t="56769" x="10885488" y="2693988"/>
          <p14:tracePt t="56783" x="10885488" y="2652713"/>
          <p14:tracePt t="56786" x="10885488" y="2609850"/>
          <p14:tracePt t="56800" x="10844213" y="2527300"/>
          <p14:tracePt t="56816" x="10741025" y="2444750"/>
          <p14:tracePt t="56833" x="10699750" y="2403475"/>
          <p14:tracePt t="56836" x="10656888" y="2341563"/>
          <p14:tracePt t="56838" x="10594975" y="2320925"/>
          <p14:tracePt t="56851" x="10553700" y="2279650"/>
          <p14:tracePt t="56853" x="10533063" y="2259013"/>
          <p14:tracePt t="56866" x="10471150" y="2216150"/>
          <p14:tracePt t="56868" x="10409238" y="2195513"/>
          <p14:tracePt t="56884" x="10367963" y="2195513"/>
          <p14:tracePt t="56901" x="10221913" y="2154238"/>
          <p14:tracePt t="56916" x="10077450" y="2133600"/>
          <p14:tracePt t="56933" x="9994900" y="2133600"/>
          <p14:tracePt t="56935" x="9890125" y="2133600"/>
          <p14:tracePt t="56950" x="9766300" y="2112963"/>
          <p14:tracePt t="56966" x="9599613" y="2112963"/>
          <p14:tracePt t="56983" x="9393238" y="2112963"/>
          <p14:tracePt t="56999" x="9226550" y="2112963"/>
          <p14:tracePt t="57016" x="9144000" y="2112963"/>
          <p14:tracePt t="57032" x="9040813" y="2112963"/>
          <p14:tracePt t="57050" x="8978900" y="2112963"/>
          <p14:tracePt t="57066" x="8853488" y="2112963"/>
          <p14:tracePt t="57084" x="8729663" y="2112963"/>
          <p14:tracePt t="57100" x="8542338" y="2154238"/>
          <p14:tracePt t="57117" x="8335963" y="2195513"/>
          <p14:tracePt t="57134" x="8189913" y="2216150"/>
          <p14:tracePt t="57137" x="8128000" y="2216150"/>
          <p14:tracePt t="57140" x="8066088" y="2238375"/>
          <p14:tracePt t="57153" x="8045450" y="2238375"/>
          <p14:tracePt t="57167" x="7983538" y="2238375"/>
          <p14:tracePt t="57168" x="7940675" y="2238375"/>
          <p14:tracePt t="57171" x="7878763" y="2259013"/>
          <p14:tracePt t="57184" x="7816850" y="2259013"/>
          <p14:tracePt t="57200" x="7693025" y="2279650"/>
          <p14:tracePt t="57204" x="7672388" y="2279650"/>
          <p14:tracePt t="57217" x="7631113" y="2279650"/>
          <p14:tracePt t="57220" x="7608888" y="2279650"/>
          <p14:tracePt t="57235" x="7567613" y="2279650"/>
          <p14:tracePt t="57237" x="7526338" y="2300288"/>
          <p14:tracePt t="57265" x="7485063" y="2300288"/>
          <p14:tracePt t="57283" x="7443788" y="2300288"/>
          <p14:tracePt t="57285" x="7423150" y="2320925"/>
          <p14:tracePt t="57303" x="7381875" y="2341563"/>
          <p14:tracePt t="57316" x="7361238" y="2341563"/>
          <p14:tracePt t="57319" x="7340600" y="2341563"/>
          <p14:tracePt t="57331" x="7319963" y="2362200"/>
          <p14:tracePt t="57336" x="7299325" y="2382838"/>
          <p14:tracePt t="57350" x="7277100" y="2382838"/>
          <p14:tracePt t="57366" x="7235825" y="2403475"/>
          <p14:tracePt t="57383" x="7215188" y="2424113"/>
          <p14:tracePt t="57385" x="7173913" y="2444750"/>
          <p14:tracePt t="57400" x="7112000" y="2486025"/>
          <p14:tracePt t="57416" x="7050088" y="2527300"/>
          <p14:tracePt t="57433" x="7029450" y="2547938"/>
          <p14:tracePt t="57449" x="7029450" y="2589213"/>
          <p14:tracePt t="57466" x="7029450" y="2609850"/>
          <p14:tracePt t="57483" x="7029450" y="2632075"/>
          <p14:tracePt t="57507" x="7008813" y="2652713"/>
          <p14:tracePt t="57540" x="7008813" y="2673350"/>
          <p14:tracePt t="57587" x="7008813" y="2693988"/>
          <p14:tracePt t="57683" x="7008813" y="2714625"/>
          <p14:tracePt t="57701" x="7008813" y="2735263"/>
          <p14:tracePt t="57716" x="7029450" y="2735263"/>
          <p14:tracePt t="57734" x="7050088" y="2735263"/>
          <p14:tracePt t="57747" x="7070725" y="2735263"/>
          <p14:tracePt t="57767" x="7091363" y="2735263"/>
          <p14:tracePt t="57779" x="7112000" y="2735263"/>
          <p14:tracePt t="57794" x="7132638" y="2735263"/>
          <p14:tracePt t="57799" x="7173913" y="2735263"/>
          <p14:tracePt t="57816" x="7194550" y="2735263"/>
          <p14:tracePt t="57834" x="7256463" y="2735263"/>
          <p14:tracePt t="57851" x="7299325" y="2735263"/>
          <p14:tracePt t="57867" x="7402513" y="2735263"/>
          <p14:tracePt t="57884" x="7526338" y="2735263"/>
          <p14:tracePt t="57899" x="7631113" y="2735263"/>
          <p14:tracePt t="57916" x="7693025" y="2735263"/>
          <p14:tracePt t="57939" x="7713663" y="2735263"/>
          <p14:tracePt t="57949" x="7734300" y="2735263"/>
          <p14:tracePt t="57975" x="7775575" y="2735263"/>
          <p14:tracePt t="57987" x="7796213" y="2735263"/>
          <p14:tracePt t="58000" x="7816850" y="2714625"/>
          <p14:tracePt t="58003" x="7858125" y="2714625"/>
          <p14:tracePt t="58006" x="7899400" y="2693988"/>
          <p14:tracePt t="58019" x="7940675" y="2673350"/>
          <p14:tracePt t="58033" x="7962900" y="2673350"/>
          <p14:tracePt t="58035" x="8024813" y="2652713"/>
          <p14:tracePt t="58050" x="8045450" y="2652713"/>
          <p14:tracePt t="58067" x="8086725" y="2652713"/>
          <p14:tracePt t="58085" x="8107363" y="2652713"/>
          <p14:tracePt t="58101" x="8148638" y="2652713"/>
          <p14:tracePt t="58103" x="8189913" y="2652713"/>
          <p14:tracePt t="58115" x="8231188" y="2652713"/>
          <p14:tracePt t="58133" x="8356600" y="2652713"/>
          <p14:tracePt t="58136" x="8418513" y="2652713"/>
          <p14:tracePt t="58150" x="8562975" y="2652713"/>
          <p14:tracePt t="58166" x="8647113" y="2652713"/>
          <p14:tracePt t="58184" x="8709025" y="2652713"/>
          <p14:tracePt t="58199" x="8791575" y="2652713"/>
          <p14:tracePt t="58216" x="8812213" y="2652713"/>
          <p14:tracePt t="58218" x="8874125" y="2652713"/>
          <p14:tracePt t="58233" x="9020175" y="2652713"/>
          <p14:tracePt t="58250" x="9144000" y="2652713"/>
          <p14:tracePt t="58266" x="9309100" y="2652713"/>
          <p14:tracePt t="58283" x="9455150" y="2652713"/>
          <p14:tracePt t="58300" x="9620250" y="2652713"/>
          <p14:tracePt t="58316" x="9766300" y="2652713"/>
          <p14:tracePt t="58333" x="9890125" y="2652713"/>
          <p14:tracePt t="58349" x="10036175" y="2652713"/>
          <p14:tracePt t="58366" x="10118725" y="2652713"/>
          <p14:tracePt t="58383" x="10160000" y="2652713"/>
          <p14:tracePt t="58386" x="10180638" y="2652713"/>
          <p14:tracePt t="58419" x="10221913" y="2632075"/>
          <p14:tracePt t="58435" x="10263188" y="2632075"/>
          <p14:tracePt t="58440" x="10304463" y="2632075"/>
          <p14:tracePt t="58450" x="10367963" y="2609850"/>
          <p14:tracePt t="58466" x="10429875" y="2609850"/>
          <p14:tracePt t="58468" x="10491788" y="2589213"/>
          <p14:tracePt t="58471" x="10553700" y="2589213"/>
          <p14:tracePt t="58483" x="10615613" y="2568575"/>
          <p14:tracePt t="58499" x="10720388" y="2547938"/>
          <p14:tracePt t="58502" x="10741025" y="2547938"/>
          <p14:tracePt t="58516" x="10802938" y="2547938"/>
          <p14:tracePt t="58518" x="10844213" y="2527300"/>
          <p14:tracePt t="58533" x="10885488" y="2527300"/>
          <p14:tracePt t="58535" x="10926763" y="2527300"/>
          <p14:tracePt t="58550" x="10968038" y="2527300"/>
          <p14:tracePt t="58567" x="10988675" y="2527300"/>
          <p14:tracePt t="58583" x="11010900" y="2527300"/>
          <p14:tracePt t="58585" x="11031538" y="2527300"/>
          <p14:tracePt t="58600" x="11072813" y="2527300"/>
          <p14:tracePt t="58616" x="11134725" y="2527300"/>
          <p14:tracePt t="58633" x="11237913" y="2527300"/>
          <p14:tracePt t="58651" x="11299825" y="2506663"/>
          <p14:tracePt t="58666" x="11341100" y="2506663"/>
          <p14:tracePt t="58683" x="11363325" y="2506663"/>
          <p14:tracePt t="58771" x="11320463" y="2486025"/>
          <p14:tracePt t="58779" x="11279188" y="2486025"/>
          <p14:tracePt t="58787" x="11196638" y="2465388"/>
          <p14:tracePt t="58799" x="11155363" y="2465388"/>
          <p14:tracePt t="58816" x="11010900" y="2465388"/>
          <p14:tracePt t="58818" x="10968038" y="2465388"/>
          <p14:tracePt t="58821" x="10906125" y="2465388"/>
          <p14:tracePt t="58837" x="10885488" y="2465388"/>
          <p14:tracePt t="58849" x="10844213" y="2465388"/>
          <p14:tracePt t="58852" x="10823575" y="2465388"/>
          <p14:tracePt t="58866" x="10802938" y="2465388"/>
          <p14:tracePt t="58869" x="10761663" y="2465388"/>
          <p14:tracePt t="58873" x="10679113" y="2465388"/>
          <p14:tracePt t="58884" x="10594975" y="2465388"/>
          <p14:tracePt t="58900" x="10450513" y="2465388"/>
          <p14:tracePt t="58916" x="10283825" y="2465388"/>
          <p14:tracePt t="58934" x="10015538" y="2465388"/>
          <p14:tracePt t="58938" x="9869488" y="2465388"/>
          <p14:tracePt t="58957" x="9745663" y="2465388"/>
          <p14:tracePt t="58966" x="9599613" y="2465388"/>
          <p14:tracePt t="58982" x="9434513" y="2465388"/>
          <p14:tracePt t="59000" x="9331325" y="2465388"/>
          <p14:tracePt t="59016" x="9205913" y="2444750"/>
          <p14:tracePt t="59033" x="9082088" y="2444750"/>
          <p14:tracePt t="59049" x="8936038" y="2444750"/>
          <p14:tracePt t="59053" x="8874125" y="2444750"/>
          <p14:tracePt t="59056" x="8812213" y="2444750"/>
          <p14:tracePt t="59069" x="8791575" y="2444750"/>
          <p14:tracePt t="59083" x="8750300" y="2444750"/>
          <p14:tracePt t="59100" x="8709025" y="2424113"/>
          <p14:tracePt t="59117" x="8688388" y="2424113"/>
          <p14:tracePt t="59122" x="8647113" y="2424113"/>
          <p14:tracePt t="59137" x="8604250" y="2424113"/>
          <p14:tracePt t="59150" x="8542338" y="2424113"/>
          <p14:tracePt t="59153" x="8501063" y="2424113"/>
          <p14:tracePt t="59167" x="8459788" y="2424113"/>
          <p14:tracePt t="59168" x="8418513" y="2424113"/>
          <p14:tracePt t="59309" x="8439150" y="2424113"/>
          <p14:tracePt t="59317" x="8459788" y="2424113"/>
          <p14:tracePt t="59333" x="8562975" y="2424113"/>
          <p14:tracePt t="59350" x="8688388" y="2424113"/>
          <p14:tracePt t="59366" x="8812213" y="2424113"/>
          <p14:tracePt t="59383" x="8936038" y="2424113"/>
          <p14:tracePt t="59399" x="9061450" y="2424113"/>
          <p14:tracePt t="59417" x="9185275" y="2424113"/>
          <p14:tracePt t="59433" x="9288463" y="2424113"/>
          <p14:tracePt t="59436" x="9351963" y="2424113"/>
          <p14:tracePt t="59440" x="9413875" y="2424113"/>
          <p14:tracePt t="59452" x="9434513" y="2424113"/>
          <p14:tracePt t="59466" x="9496425" y="2424113"/>
          <p14:tracePt t="59485" x="9537700" y="2424113"/>
          <p14:tracePt t="59488" x="9578975" y="2424113"/>
          <p14:tracePt t="59499" x="9599613" y="2424113"/>
          <p14:tracePt t="59517" x="9683750" y="2424113"/>
          <p14:tracePt t="59533" x="9745663" y="2424113"/>
          <p14:tracePt t="59537" x="9786938" y="2424113"/>
          <p14:tracePt t="59550" x="9828213" y="2424113"/>
          <p14:tracePt t="59552" x="9869488" y="2424113"/>
          <p14:tracePt t="59565" x="9952038" y="2424113"/>
          <p14:tracePt t="59567" x="10036175" y="2424113"/>
          <p14:tracePt t="59583" x="10056813" y="2424113"/>
          <p14:tracePt t="59585" x="10118725" y="2424113"/>
          <p14:tracePt t="59600" x="10180638" y="2424113"/>
          <p14:tracePt t="59617" x="10242550" y="2424113"/>
          <p14:tracePt t="59633" x="10263188" y="2424113"/>
          <p14:tracePt t="59650" x="10304463" y="2424113"/>
          <p14:tracePt t="59666" x="10367963" y="2424113"/>
          <p14:tracePt t="59683" x="10429875" y="2424113"/>
          <p14:tracePt t="59699" x="10512425" y="2424113"/>
          <p14:tracePt t="59717" x="10594975" y="2424113"/>
          <p14:tracePt t="59733" x="10699750" y="2424113"/>
          <p14:tracePt t="59750" x="10761663" y="2424113"/>
          <p14:tracePt t="59766" x="10823575" y="2424113"/>
          <p14:tracePt t="59783" x="10885488" y="2424113"/>
          <p14:tracePt t="59800" x="10926763" y="2424113"/>
          <p14:tracePt t="59816" x="11010900" y="2424113"/>
          <p14:tracePt t="59833" x="11072813" y="2424113"/>
          <p14:tracePt t="59836" x="11093450" y="2424113"/>
          <p14:tracePt t="59849" x="11114088" y="2424113"/>
          <p14:tracePt t="59853" x="11134725" y="2424113"/>
          <p14:tracePt t="59866" x="11155363" y="2424113"/>
          <p14:tracePt t="59885" x="11176000" y="2424113"/>
          <p14:tracePt t="59917" x="11196638" y="2424113"/>
          <p14:tracePt t="59934" x="11217275" y="2424113"/>
          <p14:tracePt t="60018" x="11196638" y="2403475"/>
          <p14:tracePt t="60029" x="11155363" y="2403475"/>
          <p14:tracePt t="60036" x="11134725" y="2403475"/>
          <p14:tracePt t="60050" x="11052175" y="2382838"/>
          <p14:tracePt t="60066" x="10968038" y="2382838"/>
          <p14:tracePt t="60083" x="10906125" y="2382838"/>
          <p14:tracePt t="60100" x="10782300" y="2382838"/>
          <p14:tracePt t="60117" x="10656888" y="2382838"/>
          <p14:tracePt t="60133" x="10512425" y="2382838"/>
          <p14:tracePt t="60149" x="10304463" y="2382838"/>
          <p14:tracePt t="60166" x="10056813" y="2382838"/>
          <p14:tracePt t="60183" x="9869488" y="2382838"/>
          <p14:tracePt t="60199" x="9704388" y="2382838"/>
          <p14:tracePt t="60216" x="9640888" y="2382838"/>
          <p14:tracePt t="60234" x="9558338" y="2382838"/>
          <p14:tracePt t="60236" x="9537700" y="2382838"/>
          <p14:tracePt t="60250" x="9475788" y="2382838"/>
          <p14:tracePt t="60252" x="9455150" y="2382838"/>
          <p14:tracePt t="60267" x="9393238" y="2382838"/>
          <p14:tracePt t="60270" x="9351963" y="2382838"/>
          <p14:tracePt t="60282" x="9288463" y="2382838"/>
          <p14:tracePt t="60284" x="9205913" y="2382838"/>
          <p14:tracePt t="60299" x="9144000" y="2382838"/>
          <p14:tracePt t="60316" x="9123363" y="2382838"/>
          <p14:tracePt t="60318" x="9082088" y="2382838"/>
          <p14:tracePt t="60334" x="8999538" y="2382838"/>
          <p14:tracePt t="60350" x="8915400" y="2382838"/>
          <p14:tracePt t="60354" x="8853488" y="2382838"/>
          <p14:tracePt t="60367" x="8812213" y="2382838"/>
          <p14:tracePt t="60383" x="8729663" y="2382838"/>
          <p14:tracePt t="60385" x="8688388" y="2382838"/>
          <p14:tracePt t="60388" x="8624888" y="2382838"/>
          <p14:tracePt t="60400" x="8562975" y="2382838"/>
          <p14:tracePt t="60402" x="8501063" y="2382838"/>
          <p14:tracePt t="60416" x="8459788" y="2382838"/>
          <p14:tracePt t="60418" x="8418513" y="2382838"/>
          <p14:tracePt t="60433" x="8356600" y="2382838"/>
          <p14:tracePt t="60435" x="8315325" y="2382838"/>
          <p14:tracePt t="60449" x="8231188" y="2382838"/>
          <p14:tracePt t="60465" x="8189913" y="2382838"/>
          <p14:tracePt t="60466" x="8169275" y="2382838"/>
          <p14:tracePt t="60483" x="8148638" y="2382838"/>
          <p14:tracePt t="60485" x="8128000" y="2382838"/>
          <p14:tracePt t="60500" x="8086725" y="2382838"/>
          <p14:tracePt t="60516" x="8045450" y="2382838"/>
          <p14:tracePt t="60533" x="7962900" y="2382838"/>
          <p14:tracePt t="60549" x="7878763" y="2382838"/>
          <p14:tracePt t="60565" x="7816850" y="2382838"/>
          <p14:tracePt t="60584" x="7754938" y="2382838"/>
          <p14:tracePt t="60606" x="7734300" y="2382838"/>
          <p14:tracePt t="60679" x="7754938" y="2403475"/>
          <p14:tracePt t="60688" x="7796213" y="2403475"/>
          <p14:tracePt t="60699" x="7837488" y="2424113"/>
          <p14:tracePt t="60702" x="7858125" y="2424113"/>
          <p14:tracePt t="60716" x="7899400" y="2424113"/>
          <p14:tracePt t="60718" x="7940675" y="2444750"/>
          <p14:tracePt t="60721" x="7983538" y="2444750"/>
          <p14:tracePt t="60735" x="8045450" y="2444750"/>
          <p14:tracePt t="60738" x="8086725" y="2444750"/>
          <p14:tracePt t="60749" x="8148638" y="2444750"/>
          <p14:tracePt t="60767" x="8272463" y="2486025"/>
          <p14:tracePt t="60770" x="8315325" y="2486025"/>
          <p14:tracePt t="60783" x="8397875" y="2486025"/>
          <p14:tracePt t="60799" x="8480425" y="2506663"/>
          <p14:tracePt t="60803" x="8562975" y="2527300"/>
          <p14:tracePt t="60816" x="8604250" y="2547938"/>
          <p14:tracePt t="60818" x="8688388" y="2547938"/>
          <p14:tracePt t="60834" x="8812213" y="2547938"/>
          <p14:tracePt t="60850" x="8936038" y="2547938"/>
          <p14:tracePt t="60866" x="9040813" y="2547938"/>
          <p14:tracePt t="60883" x="9061450" y="2547938"/>
          <p14:tracePt t="60885" x="9123363" y="2547938"/>
          <p14:tracePt t="60899" x="9205913" y="2547938"/>
          <p14:tracePt t="60915" x="9288463" y="2547938"/>
          <p14:tracePt t="60933" x="9393238" y="2568575"/>
          <p14:tracePt t="60949" x="9475788" y="2568575"/>
          <p14:tracePt t="60966" x="9578975" y="2568575"/>
          <p14:tracePt t="60984" x="9640888" y="2589213"/>
          <p14:tracePt t="61000" x="9745663" y="2589213"/>
          <p14:tracePt t="61016" x="9807575" y="2589213"/>
          <p14:tracePt t="61033" x="9890125" y="2589213"/>
          <p14:tracePt t="61052" x="9931400" y="2589213"/>
          <p14:tracePt t="61054" x="9952038" y="2589213"/>
          <p14:tracePt t="61058" x="9994900" y="2589213"/>
          <p14:tracePt t="61075" x="10015538" y="2589213"/>
          <p14:tracePt t="61086" x="10036175" y="2589213"/>
          <p14:tracePt t="61099" x="10056813" y="2589213"/>
          <p14:tracePt t="61102" x="10077450" y="2589213"/>
          <p14:tracePt t="61123" x="10098088" y="2589213"/>
          <p14:tracePt t="61134" x="10118725" y="2589213"/>
          <p14:tracePt t="61152" x="10139363" y="2589213"/>
          <p14:tracePt t="61167" x="10160000" y="2589213"/>
          <p14:tracePt t="61182" x="10180638" y="2589213"/>
          <p14:tracePt t="61199" x="10221913" y="2589213"/>
          <p14:tracePt t="61217" x="10242550" y="2589213"/>
          <p14:tracePt t="61233" x="10263188" y="2589213"/>
          <p14:tracePt t="61250" x="10304463" y="2589213"/>
          <p14:tracePt t="61266" x="10388600" y="2589213"/>
          <p14:tracePt t="61283" x="10471150" y="2589213"/>
          <p14:tracePt t="61299" x="10574338" y="2589213"/>
          <p14:tracePt t="61316" x="10679113" y="2589213"/>
          <p14:tracePt t="61334" x="10761663" y="2589213"/>
          <p14:tracePt t="61350" x="10802938" y="2589213"/>
          <p14:tracePt t="61366" x="10844213" y="2589213"/>
          <p14:tracePt t="61391" x="10885488" y="2589213"/>
          <p14:tracePt t="61407" x="10926763" y="2589213"/>
          <p14:tracePt t="61416" x="10968038" y="2589213"/>
          <p14:tracePt t="61434" x="11072813" y="2589213"/>
          <p14:tracePt t="61449" x="11155363" y="2589213"/>
          <p14:tracePt t="61466" x="11196638" y="2589213"/>
          <p14:tracePt t="61483" x="11237913" y="2589213"/>
          <p14:tracePt t="61501" x="11258550" y="2589213"/>
          <p14:tracePt t="61584" x="11279188" y="2589213"/>
          <p14:tracePt t="61601" x="11299825" y="2589213"/>
          <p14:tracePt t="61605" x="11341100" y="2589213"/>
          <p14:tracePt t="61614" x="11363325" y="2589213"/>
          <p14:tracePt t="61619" x="11383963" y="2589213"/>
          <p14:tracePt t="61633" x="11445875" y="2589213"/>
          <p14:tracePt t="61635" x="11466513" y="2589213"/>
          <p14:tracePt t="61649" x="11549063" y="2609850"/>
          <p14:tracePt t="61665" x="11631613" y="2609850"/>
          <p14:tracePt t="61683" x="11736388" y="2609850"/>
          <p14:tracePt t="61699" x="11798300" y="2609850"/>
          <p14:tracePt t="61716" x="11860213" y="2609850"/>
          <p14:tracePt t="61733" x="11942763" y="2609850"/>
          <p14:tracePt t="61749" x="12004675" y="2609850"/>
          <p14:tracePt t="61766" x="12068175" y="2609850"/>
          <p14:tracePt t="61783" x="12109450" y="2609850"/>
          <p14:tracePt t="61800" x="12130088" y="2609850"/>
          <p14:tracePt t="61816" x="12171363" y="260985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614AB7-8D64-514A-2158-A794130707DB}"/>
              </a:ext>
            </a:extLst>
          </p:cNvPr>
          <p:cNvPicPr>
            <a:picLocks noChangeAspect="1"/>
          </p:cNvPicPr>
          <p:nvPr/>
        </p:nvPicPr>
        <p:blipFill>
          <a:blip r:embed="rId5"/>
          <a:stretch>
            <a:fillRect/>
          </a:stretch>
        </p:blipFill>
        <p:spPr>
          <a:xfrm>
            <a:off x="6096000" y="433829"/>
            <a:ext cx="4769323" cy="5687268"/>
          </a:xfrm>
          <a:prstGeom prst="rect">
            <a:avLst/>
          </a:prstGeom>
        </p:spPr>
      </p:pic>
      <p:sp>
        <p:nvSpPr>
          <p:cNvPr id="10" name="TextBox 9">
            <a:extLst>
              <a:ext uri="{FF2B5EF4-FFF2-40B4-BE49-F238E27FC236}">
                <a16:creationId xmlns:a16="http://schemas.microsoft.com/office/drawing/2014/main" id="{222581D1-0D50-0B7D-2882-1312A77C1CE0}"/>
              </a:ext>
            </a:extLst>
          </p:cNvPr>
          <p:cNvSpPr txBox="1"/>
          <p:nvPr/>
        </p:nvSpPr>
        <p:spPr>
          <a:xfrm>
            <a:off x="209862" y="880131"/>
            <a:ext cx="5886138" cy="1569660"/>
          </a:xfrm>
          <a:prstGeom prst="rect">
            <a:avLst/>
          </a:prstGeom>
          <a:noFill/>
        </p:spPr>
        <p:txBody>
          <a:bodyPr wrap="square" rtlCol="0">
            <a:spAutoFit/>
          </a:bodyPr>
          <a:lstStyle/>
          <a:p>
            <a:r>
              <a:rPr lang="en-ZA" sz="2400" b="1" dirty="0"/>
              <a:t>The building block of AQFP logic, the Buffer.</a:t>
            </a:r>
          </a:p>
          <a:p>
            <a:r>
              <a:rPr lang="en-ZA" dirty="0"/>
              <a:t>The Supercurrent in the loop is quantized according to the following equation.</a:t>
            </a:r>
          </a:p>
          <a:p>
            <a:r>
              <a:rPr lang="en-ZA" dirty="0"/>
              <a:t>I = Ic0sin(</a:t>
            </a:r>
            <a:r>
              <a:rPr lang="el-GR" dirty="0"/>
              <a:t>ϕ)</a:t>
            </a:r>
            <a:endParaRPr lang="en-ZA" dirty="0"/>
          </a:p>
          <a:p>
            <a:endParaRPr lang="en-ZA" dirty="0"/>
          </a:p>
        </p:txBody>
      </p:sp>
      <p:pic>
        <p:nvPicPr>
          <p:cNvPr id="68" name="Audio 67">
            <a:hlinkClick r:id="" action="ppaction://media"/>
            <a:extLst>
              <a:ext uri="{FF2B5EF4-FFF2-40B4-BE49-F238E27FC236}">
                <a16:creationId xmlns:a16="http://schemas.microsoft.com/office/drawing/2014/main" id="{3A593F19-BFEF-528D-C925-466B7DE5913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12450885"/>
      </p:ext>
    </p:extLst>
  </p:cSld>
  <p:clrMapOvr>
    <a:masterClrMapping/>
  </p:clrMapOvr>
  <mc:AlternateContent xmlns:mc="http://schemas.openxmlformats.org/markup-compatibility/2006">
    <mc:Choice xmlns:p14="http://schemas.microsoft.com/office/powerpoint/2010/main" Requires="p14">
      <p:transition spd="slow" p14:dur="2000" advTm="46614"/>
    </mc:Choice>
    <mc:Fallback>
      <p:transition spd="slow" advTm="466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8"/>
                </p:tgtEl>
              </p:cMediaNode>
            </p:audio>
          </p:childTnLst>
        </p:cTn>
      </p:par>
    </p:tnLst>
  </p:timing>
  <p:extLst>
    <p:ext uri="{3A86A75C-4F4B-4683-9AE1-C65F6400EC91}">
      <p14:laserTraceLst xmlns:p14="http://schemas.microsoft.com/office/powerpoint/2010/main">
        <p14:tracePtLst>
          <p14:tracePt t="63" x="3835400" y="4889500"/>
          <p14:tracePt t="66" x="3794125" y="5097463"/>
          <p14:tracePt t="69" x="3732213" y="5283200"/>
          <p14:tracePt t="81" x="3690938" y="5427663"/>
          <p14:tracePt t="91" x="3670300" y="5553075"/>
          <p14:tracePt t="107" x="3629025" y="5738813"/>
          <p14:tracePt t="124" x="3629025" y="5800725"/>
          <p14:tracePt t="141" x="3608388" y="5800725"/>
          <p14:tracePt t="157" x="3608388" y="5821363"/>
          <p14:tracePt t="195" x="3608388" y="5842000"/>
          <p14:tracePt t="242" x="3608388" y="5864225"/>
          <p14:tracePt t="246" x="3608388" y="5884863"/>
          <p14:tracePt t="273" x="3608388" y="5905500"/>
          <p14:tracePt t="6188" x="3587750" y="5884863"/>
          <p14:tracePt t="6200" x="3587750" y="5864225"/>
          <p14:tracePt t="6205" x="3587750" y="5842000"/>
          <p14:tracePt t="6226" x="3587750" y="5800725"/>
          <p14:tracePt t="6243" x="3587750" y="5759450"/>
          <p14:tracePt t="6264" x="3587750" y="5738813"/>
          <p14:tracePt t="6609" x="3629025" y="5697538"/>
          <p14:tracePt t="6625" x="3670300" y="5697538"/>
          <p14:tracePt t="6628" x="3690938" y="5697538"/>
          <p14:tracePt t="6640" x="3732213" y="5697538"/>
          <p14:tracePt t="6644" x="3773488" y="5697538"/>
          <p14:tracePt t="6659" x="3960813" y="5697538"/>
          <p14:tracePt t="6677" x="4105275" y="5697538"/>
          <p14:tracePt t="6691" x="4271963" y="5697538"/>
          <p14:tracePt t="6707" x="4437063" y="5697538"/>
          <p14:tracePt t="6724" x="4706938" y="5656263"/>
          <p14:tracePt t="6741" x="5038725" y="5635625"/>
          <p14:tracePt t="6757" x="5329238" y="5594350"/>
          <p14:tracePt t="6774" x="5576888" y="5553075"/>
          <p14:tracePt t="6791" x="5784850" y="5532438"/>
          <p14:tracePt t="6807" x="5908675" y="5532438"/>
          <p14:tracePt t="6824" x="5951538" y="5511800"/>
          <p14:tracePt t="6841" x="5992813" y="5491163"/>
          <p14:tracePt t="6863" x="6034088" y="5491163"/>
          <p14:tracePt t="6874" x="6054725" y="5491163"/>
          <p14:tracePt t="6891" x="6116638" y="5491163"/>
          <p14:tracePt t="6907" x="6157913" y="5427663"/>
          <p14:tracePt t="7274" x="6116638" y="5427663"/>
          <p14:tracePt t="7278" x="6096000" y="5427663"/>
          <p14:tracePt t="7370" x="6075363" y="5427663"/>
          <p14:tracePt t="7610" x="6116638" y="5427663"/>
          <p14:tracePt t="7614" x="6157913" y="5427663"/>
          <p14:tracePt t="7627" x="6178550" y="5427663"/>
          <p14:tracePt t="7642" x="6261100" y="5407025"/>
          <p14:tracePt t="7648" x="6283325" y="5407025"/>
          <p14:tracePt t="7659" x="6303963" y="5407025"/>
          <p14:tracePt t="7676" x="6345238" y="5365750"/>
          <p14:tracePt t="7678" x="6427788" y="5324475"/>
          <p14:tracePt t="7692" x="6448425" y="5303838"/>
          <p14:tracePt t="7696" x="6510338" y="5303838"/>
          <p14:tracePt t="7710" x="6615113" y="5241925"/>
          <p14:tracePt t="7724" x="6677025" y="5221288"/>
          <p14:tracePt t="7725" x="6738938" y="5180013"/>
          <p14:tracePt t="7741" x="6862763" y="5118100"/>
          <p14:tracePt t="7757" x="7008813" y="5033963"/>
          <p14:tracePt t="7774" x="7112000" y="4930775"/>
          <p14:tracePt t="7791" x="7194550" y="4827588"/>
          <p14:tracePt t="7807" x="7277100" y="4703763"/>
          <p14:tracePt t="7824" x="7381875" y="4619625"/>
          <p14:tracePt t="7840" x="7443788" y="4537075"/>
          <p14:tracePt t="7857" x="7505700" y="4454525"/>
          <p14:tracePt t="7874" x="7567613" y="4371975"/>
          <p14:tracePt t="7891" x="7567613" y="4330700"/>
          <p14:tracePt t="7907" x="7567613" y="4268788"/>
          <p14:tracePt t="7924" x="7567613" y="4248150"/>
          <p14:tracePt t="7941" x="7588250" y="4184650"/>
          <p14:tracePt t="7957" x="7608888" y="4122738"/>
          <p14:tracePt t="7974" x="7608888" y="4081463"/>
          <p14:tracePt t="7991" x="7608888" y="4040188"/>
          <p14:tracePt t="7993" x="7608888" y="3998913"/>
          <p14:tracePt t="8007" x="7608888" y="3978275"/>
          <p14:tracePt t="8024" x="7608888" y="3937000"/>
          <p14:tracePt t="8057" x="7608888" y="3916363"/>
          <p14:tracePt t="8105" x="7608888" y="3895725"/>
          <p14:tracePt t="8121" x="7631113" y="3875088"/>
          <p14:tracePt t="8124" x="7651750" y="3854450"/>
          <p14:tracePt t="8140" x="7693025" y="3854450"/>
          <p14:tracePt t="8142" x="7754938" y="3833813"/>
          <p14:tracePt t="8157" x="7796213" y="3811588"/>
          <p14:tracePt t="8158" x="7837488" y="3790950"/>
          <p14:tracePt t="8173" x="7920038" y="3790950"/>
          <p14:tracePt t="8190" x="7983538" y="3770313"/>
          <p14:tracePt t="8207" x="8024813" y="3770313"/>
          <p14:tracePt t="8224" x="8045450" y="3770313"/>
          <p14:tracePt t="8240" x="8086725" y="3770313"/>
          <p14:tracePt t="8257" x="8148638" y="3790950"/>
          <p14:tracePt t="8274" x="8169275" y="3833813"/>
          <p14:tracePt t="8290" x="8189913" y="3875088"/>
          <p14:tracePt t="8307" x="8210550" y="3937000"/>
          <p14:tracePt t="8324" x="8210550" y="4019550"/>
          <p14:tracePt t="8340" x="8231188" y="4143375"/>
          <p14:tracePt t="8357" x="8231188" y="4268788"/>
          <p14:tracePt t="8374" x="8231188" y="4351338"/>
          <p14:tracePt t="8390" x="8189913" y="4454525"/>
          <p14:tracePt t="8407" x="8128000" y="4578350"/>
          <p14:tracePt t="8424" x="8066088" y="4683125"/>
          <p14:tracePt t="8425" x="8004175" y="4724400"/>
          <p14:tracePt t="8441" x="7940675" y="4765675"/>
          <p14:tracePt t="8442" x="7899400" y="4806950"/>
          <p14:tracePt t="8457" x="7858125" y="4827588"/>
          <p14:tracePt t="8459" x="7816850" y="4868863"/>
          <p14:tracePt t="8474" x="7796213" y="4868863"/>
          <p14:tracePt t="8475" x="7754938" y="4889500"/>
          <p14:tracePt t="8490" x="7734300" y="4889500"/>
          <p14:tracePt t="8491" x="7693025" y="4889500"/>
          <p14:tracePt t="8507" x="7672388" y="4889500"/>
          <p14:tracePt t="8508" x="7631113" y="4889500"/>
          <p14:tracePt t="8523" x="7526338" y="4889500"/>
          <p14:tracePt t="8540" x="7402513" y="4848225"/>
          <p14:tracePt t="8557" x="7277100" y="4765675"/>
          <p14:tracePt t="8574" x="7194550" y="4703763"/>
          <p14:tracePt t="8575" x="7153275" y="4662488"/>
          <p14:tracePt t="8591" x="7153275" y="4598988"/>
          <p14:tracePt t="8607" x="7153275" y="4578350"/>
          <p14:tracePt t="8608" x="7153275" y="4495800"/>
          <p14:tracePt t="8623" x="7153275" y="4392613"/>
          <p14:tracePt t="8640" x="7153275" y="4289425"/>
          <p14:tracePt t="8657" x="7153275" y="4205288"/>
          <p14:tracePt t="8674" x="7215188" y="4102100"/>
          <p14:tracePt t="8690" x="7277100" y="4019550"/>
          <p14:tracePt t="8707" x="7340600" y="3957638"/>
          <p14:tracePt t="8724" x="7402513" y="3916363"/>
          <p14:tracePt t="8740" x="7464425" y="3895725"/>
          <p14:tracePt t="8757" x="7546975" y="3875088"/>
          <p14:tracePt t="8774" x="7631113" y="3875088"/>
          <p14:tracePt t="8791" x="7713663" y="3875088"/>
          <p14:tracePt t="8807" x="7796213" y="3895725"/>
          <p14:tracePt t="8824" x="7878763" y="3957638"/>
          <p14:tracePt t="8840" x="7920038" y="4040188"/>
          <p14:tracePt t="8857" x="7940675" y="4143375"/>
          <p14:tracePt t="8874" x="7940675" y="4268788"/>
          <p14:tracePt t="8875" x="7940675" y="4330700"/>
          <p14:tracePt t="8891" x="7940675" y="4433888"/>
          <p14:tracePt t="8907" x="7940675" y="4495800"/>
          <p14:tracePt t="8908" x="7940675" y="4537075"/>
          <p14:tracePt t="8924" x="7940675" y="4619625"/>
          <p14:tracePt t="8940" x="7878763" y="4745038"/>
          <p14:tracePt t="8957" x="7796213" y="4786313"/>
          <p14:tracePt t="8974" x="7713663" y="4827588"/>
          <p14:tracePt t="8974" x="7672388" y="4827588"/>
          <p14:tracePt t="8990" x="7651750" y="4827588"/>
          <p14:tracePt t="8991" x="7608888" y="4827588"/>
          <p14:tracePt t="9008" x="7567613" y="4827588"/>
          <p14:tracePt t="9024" x="7526338" y="4806950"/>
          <p14:tracePt t="9040" x="7505700" y="4765675"/>
          <p14:tracePt t="9057" x="7505700" y="4641850"/>
          <p14:tracePt t="9073" x="7505700" y="4516438"/>
          <p14:tracePt t="9090" x="7546975" y="4392613"/>
          <p14:tracePt t="9107" x="7713663" y="4310063"/>
          <p14:tracePt t="9124" x="7858125" y="4248150"/>
          <p14:tracePt t="9140" x="8045450" y="4164013"/>
          <p14:tracePt t="9157" x="8210550" y="4102100"/>
          <p14:tracePt t="9174" x="8335963" y="4040188"/>
          <p14:tracePt t="9190" x="8459788" y="3998913"/>
          <p14:tracePt t="9207" x="8647113" y="3957638"/>
          <p14:tracePt t="9224" x="8791575" y="3937000"/>
          <p14:tracePt t="9241" x="8853488" y="3916363"/>
          <p14:tracePt t="9257" x="8874125" y="3916363"/>
          <p14:tracePt t="9274" x="8894763" y="3916363"/>
          <p14:tracePt t="9291" x="8915400" y="3916363"/>
          <p14:tracePt t="9311" x="8936038" y="3916363"/>
          <p14:tracePt t="9323" x="8956675" y="3916363"/>
          <p14:tracePt t="9340" x="9020175" y="3957638"/>
          <p14:tracePt t="9357" x="9061450" y="3998913"/>
          <p14:tracePt t="9374" x="9123363" y="4060825"/>
          <p14:tracePt t="9375" x="9123363" y="4081463"/>
          <p14:tracePt t="9390" x="9144000" y="4102100"/>
          <p14:tracePt t="9407" x="9144000" y="4164013"/>
          <p14:tracePt t="9424" x="9144000" y="4248150"/>
          <p14:tracePt t="9440" x="9144000" y="4330700"/>
          <p14:tracePt t="9457" x="9144000" y="4475163"/>
          <p14:tracePt t="9474" x="9144000" y="4557713"/>
          <p14:tracePt t="9490" x="9144000" y="4619625"/>
          <p14:tracePt t="9507" x="9123363" y="4683125"/>
          <p14:tracePt t="9524" x="9082088" y="4703763"/>
          <p14:tracePt t="9540" x="9061450" y="4745038"/>
          <p14:tracePt t="9557" x="9040813" y="4745038"/>
          <p14:tracePt t="9574" x="8999538" y="4745038"/>
          <p14:tracePt t="9591" x="8978900" y="4745038"/>
          <p14:tracePt t="9607" x="8956675" y="4745038"/>
          <p14:tracePt t="9624" x="8894763" y="4683125"/>
          <p14:tracePt t="9640" x="8832850" y="4578350"/>
          <p14:tracePt t="9657" x="8791575" y="4454525"/>
          <p14:tracePt t="9673" x="8791575" y="4310063"/>
          <p14:tracePt t="9674" x="8791575" y="4225925"/>
          <p14:tracePt t="9691" x="8791575" y="4184650"/>
          <p14:tracePt t="9707" x="8791575" y="4102100"/>
          <p14:tracePt t="9708" x="8832850" y="4060825"/>
          <p14:tracePt t="9723" x="8874125" y="3978275"/>
          <p14:tracePt t="9740" x="8956675" y="3916363"/>
          <p14:tracePt t="9757" x="9061450" y="3875088"/>
          <p14:tracePt t="9773" x="9226550" y="3833813"/>
          <p14:tracePt t="9774" x="9267825" y="3811588"/>
          <p14:tracePt t="9790" x="9331325" y="3790950"/>
          <p14:tracePt t="9791" x="9351963" y="3790950"/>
          <p14:tracePt t="9819" x="9372600" y="3790950"/>
          <p14:tracePt t="9835" x="9393238" y="3790950"/>
          <p14:tracePt t="9850" x="9434513" y="3811588"/>
          <p14:tracePt t="9857" x="9455150" y="3854450"/>
          <p14:tracePt t="9874" x="9558338" y="4019550"/>
          <p14:tracePt t="9891" x="9663113" y="4205288"/>
          <p14:tracePt t="9907" x="9683750" y="4310063"/>
          <p14:tracePt t="9924" x="9683750" y="4413250"/>
          <p14:tracePt t="9940" x="9683750" y="4475163"/>
          <p14:tracePt t="9957" x="9683750" y="4578350"/>
          <p14:tracePt t="9974" x="9640888" y="4683125"/>
          <p14:tracePt t="9991" x="9537700" y="4786313"/>
          <p14:tracePt t="10007" x="9455150" y="4889500"/>
          <p14:tracePt t="10023" x="9372600" y="4910138"/>
          <p14:tracePt t="10040" x="9267825" y="4930775"/>
          <p14:tracePt t="10057" x="9164638" y="4930775"/>
          <p14:tracePt t="10073" x="9040813" y="4930775"/>
          <p14:tracePt t="10090" x="8894763" y="4889500"/>
          <p14:tracePt t="10107" x="8791575" y="4806950"/>
          <p14:tracePt t="10124" x="8688388" y="4703763"/>
          <p14:tracePt t="10125" x="8647113" y="4683125"/>
          <p14:tracePt t="10140" x="8624888" y="4662488"/>
          <p14:tracePt t="10141" x="8624888" y="4641850"/>
          <p14:tracePt t="10157" x="8583613" y="4578350"/>
          <p14:tracePt t="10158" x="8562975" y="4516438"/>
          <p14:tracePt t="10173" x="8542338" y="4433888"/>
          <p14:tracePt t="10190" x="8521700" y="4310063"/>
          <p14:tracePt t="10207" x="8521700" y="4184650"/>
          <p14:tracePt t="10224" x="8542338" y="4040188"/>
          <p14:tracePt t="10225" x="8583613" y="4019550"/>
          <p14:tracePt t="10240" x="8604250" y="3998913"/>
          <p14:tracePt t="10241" x="8688388" y="3957638"/>
          <p14:tracePt t="10257" x="8750300" y="3937000"/>
          <p14:tracePt t="10258" x="8853488" y="3916363"/>
          <p14:tracePt t="10274" x="8956675" y="3895725"/>
          <p14:tracePt t="10291" x="9061450" y="3895725"/>
          <p14:tracePt t="10307" x="9185275" y="3895725"/>
          <p14:tracePt t="10324" x="9331325" y="3957638"/>
          <p14:tracePt t="10340" x="9455150" y="4102100"/>
          <p14:tracePt t="10357" x="9537700" y="4225925"/>
          <p14:tracePt t="10374" x="9599613" y="4371975"/>
          <p14:tracePt t="10390" x="9640888" y="4475163"/>
          <p14:tracePt t="10407" x="9663113" y="4578350"/>
          <p14:tracePt t="10424" x="9663113" y="4662488"/>
          <p14:tracePt t="10440" x="9663113" y="4745038"/>
          <p14:tracePt t="10457" x="9663113" y="4786313"/>
          <p14:tracePt t="10473" x="9663113" y="4848225"/>
          <p14:tracePt t="10490" x="9640888" y="4848225"/>
          <p14:tracePt t="10507" x="9578975" y="4889500"/>
          <p14:tracePt t="10524" x="9517063" y="4889500"/>
          <p14:tracePt t="10525" x="9434513" y="4910138"/>
          <p14:tracePt t="10540" x="9393238" y="4910138"/>
          <p14:tracePt t="10542" x="9372600" y="4910138"/>
          <p14:tracePt t="10557" x="9351963" y="4910138"/>
          <p14:tracePt t="10558" x="9331325" y="4910138"/>
          <p14:tracePt t="10574" x="9288463" y="4910138"/>
          <p14:tracePt t="10591" x="9267825" y="4889500"/>
          <p14:tracePt t="10607" x="9247188" y="4786313"/>
          <p14:tracePt t="10623" x="9247188" y="4703763"/>
          <p14:tracePt t="10625" x="9267825" y="4683125"/>
          <p14:tracePt t="10640" x="9288463" y="4641850"/>
          <p14:tracePt t="10642" x="9331325" y="4598988"/>
          <p14:tracePt t="10657" x="9393238" y="4598988"/>
          <p14:tracePt t="10674" x="9517063" y="4557713"/>
          <p14:tracePt t="10690" x="9640888" y="4537075"/>
          <p14:tracePt t="10707" x="9745663" y="4516438"/>
          <p14:tracePt t="10723" x="9766300" y="4516438"/>
          <p14:tracePt t="10724" x="9828213" y="4516438"/>
          <p14:tracePt t="10797" x="9848850" y="4516438"/>
          <p14:tracePt t="10813" x="9869488" y="4598988"/>
          <p14:tracePt t="10817" x="9890125" y="4641850"/>
          <p14:tracePt t="10829" x="9890125" y="4703763"/>
          <p14:tracePt t="10841" x="9890125" y="4765675"/>
          <p14:tracePt t="10857" x="9890125" y="4868863"/>
          <p14:tracePt t="10874" x="9869488" y="4930775"/>
          <p14:tracePt t="10890" x="9807575" y="5013325"/>
          <p14:tracePt t="10907" x="9745663" y="5033963"/>
          <p14:tracePt t="10923" x="9704388" y="5033963"/>
          <p14:tracePt t="10941" x="9640888" y="5013325"/>
          <p14:tracePt t="10957" x="9599613" y="4930775"/>
          <p14:tracePt t="10959" x="9578975" y="4889500"/>
          <p14:tracePt t="10973" x="9517063" y="4745038"/>
          <p14:tracePt t="10991" x="9434513" y="4683125"/>
          <p14:tracePt t="11008" x="9331325" y="4641850"/>
          <p14:tracePt t="11009" x="9288463" y="4641850"/>
          <p14:tracePt t="11023" x="9205913" y="4641850"/>
          <p14:tracePt t="11025" x="9164638" y="4641850"/>
          <p14:tracePt t="11041" x="8999538" y="4641850"/>
          <p14:tracePt t="11057" x="8894763" y="4641850"/>
          <p14:tracePt t="11058" x="8750300" y="4683125"/>
          <p14:tracePt t="11073" x="8397875" y="4786313"/>
          <p14:tracePt t="11091" x="8086725" y="4910138"/>
          <p14:tracePt t="11107" x="7837488" y="5013325"/>
          <p14:tracePt t="11123" x="7608888" y="5076825"/>
          <p14:tracePt t="11140" x="7423150" y="5118100"/>
          <p14:tracePt t="11157" x="7361238" y="5118100"/>
          <p14:tracePt t="11173" x="7319963" y="5118100"/>
          <p14:tracePt t="11190" x="7256463" y="5118100"/>
          <p14:tracePt t="11207" x="7215188" y="5013325"/>
          <p14:tracePt t="11223" x="7173913" y="4848225"/>
          <p14:tracePt t="11240" x="7132638" y="4641850"/>
          <p14:tracePt t="11257" x="7132638" y="4516438"/>
          <p14:tracePt t="11274" x="7112000" y="4454525"/>
          <p14:tracePt t="11291" x="7112000" y="4392613"/>
          <p14:tracePt t="11307" x="7112000" y="4351338"/>
          <p14:tracePt t="11324" x="7112000" y="4330700"/>
          <p14:tracePt t="11325" x="7112000" y="4289425"/>
          <p14:tracePt t="11341" x="7112000" y="4268788"/>
          <p14:tracePt t="11357" x="7112000" y="4248150"/>
          <p14:tracePt t="11358" x="7112000" y="4225925"/>
          <p14:tracePt t="11373" x="7070725" y="4164013"/>
          <p14:tracePt t="11390" x="7050088" y="4122738"/>
          <p14:tracePt t="11407" x="6946900" y="4102100"/>
          <p14:tracePt t="11423" x="6904038" y="4102100"/>
          <p14:tracePt t="11425" x="6883400" y="4102100"/>
          <p14:tracePt t="11440" x="6821488" y="4102100"/>
          <p14:tracePt t="11441" x="6780213" y="4102100"/>
          <p14:tracePt t="11457" x="6677025" y="4102100"/>
          <p14:tracePt t="11458" x="6551613" y="4122738"/>
          <p14:tracePt t="11474" x="6324600" y="4310063"/>
          <p14:tracePt t="11491" x="6219825" y="4392613"/>
          <p14:tracePt t="11507" x="6219825" y="4475163"/>
          <p14:tracePt t="11508" x="6219825" y="4537075"/>
          <p14:tracePt t="11523" x="6219825" y="4641850"/>
          <p14:tracePt t="11540" x="6324600" y="4745038"/>
          <p14:tracePt t="11557" x="6510338" y="4806950"/>
          <p14:tracePt t="11573" x="6656388" y="4827588"/>
          <p14:tracePt t="11590" x="6780213" y="4827588"/>
          <p14:tracePt t="11607" x="6883400" y="4806950"/>
          <p14:tracePt t="11623" x="6988175" y="4683125"/>
          <p14:tracePt t="11640" x="7008813" y="4578350"/>
          <p14:tracePt t="11657" x="7029450" y="4495800"/>
          <p14:tracePt t="11673" x="7029450" y="4454525"/>
          <p14:tracePt t="11690" x="7008813" y="4413250"/>
          <p14:tracePt t="11707" x="6924675" y="4413250"/>
          <p14:tracePt t="11723" x="6821488" y="4413250"/>
          <p14:tracePt t="11740" x="6738938" y="4413250"/>
          <p14:tracePt t="11757" x="6677025" y="4413250"/>
          <p14:tracePt t="11773" x="6635750" y="4557713"/>
          <p14:tracePt t="11775" x="6615113" y="4619625"/>
          <p14:tracePt t="11790" x="6615113" y="4724400"/>
          <p14:tracePt t="11791" x="6592888" y="4806950"/>
          <p14:tracePt t="11807" x="6592888" y="4889500"/>
          <p14:tracePt t="11808" x="6615113" y="4930775"/>
          <p14:tracePt t="11823" x="6759575" y="4972050"/>
          <p14:tracePt t="11840" x="6924675" y="4972050"/>
          <p14:tracePt t="11857" x="7091363" y="4972050"/>
          <p14:tracePt t="11874" x="7256463" y="4930775"/>
          <p14:tracePt t="11875" x="7340600" y="4889500"/>
          <p14:tracePt t="11890" x="7361238" y="4848225"/>
          <p14:tracePt t="11907" x="7381875" y="4703763"/>
          <p14:tracePt t="11908" x="7381875" y="4641850"/>
          <p14:tracePt t="11923" x="7361238" y="4475163"/>
          <p14:tracePt t="11940" x="7319963" y="4413250"/>
          <p14:tracePt t="11957" x="7277100" y="4392613"/>
          <p14:tracePt t="11973" x="7235825" y="4392613"/>
          <p14:tracePt t="11999" x="7194550" y="4392613"/>
          <p14:tracePt t="12006" x="7153275" y="4413250"/>
          <p14:tracePt t="12024" x="7153275" y="4495800"/>
          <p14:tracePt t="12040" x="7153275" y="4598988"/>
          <p14:tracePt t="12057" x="7153275" y="4683125"/>
          <p14:tracePt t="12073" x="7235825" y="4786313"/>
          <p14:tracePt t="12091" x="7277100" y="4806950"/>
          <p14:tracePt t="12107" x="7361238" y="4806950"/>
          <p14:tracePt t="12123" x="7443788" y="4806950"/>
          <p14:tracePt t="12140" x="7567613" y="4765675"/>
          <p14:tracePt t="12157" x="7608888" y="4683125"/>
          <p14:tracePt t="12173" x="7631113" y="4578350"/>
          <p14:tracePt t="12174" x="7651750" y="4475163"/>
          <p14:tracePt t="12190" x="7651750" y="4454525"/>
          <p14:tracePt t="12192" x="7651750" y="4433888"/>
          <p14:tracePt t="12223" x="7651750" y="4413250"/>
          <p14:tracePt t="12271" x="7631113" y="4413250"/>
          <p14:tracePt t="12680" x="7608888" y="4392613"/>
          <p14:tracePt t="12699" x="7588250" y="4392613"/>
          <p14:tracePt t="12716" x="7505700" y="4351338"/>
          <p14:tracePt t="12728" x="7443788" y="4351338"/>
          <p14:tracePt t="12731" x="7402513" y="4351338"/>
          <p14:tracePt t="12743" x="7340600" y="4351338"/>
          <p14:tracePt t="12757" x="7299325" y="4330700"/>
          <p14:tracePt t="12792" x="7277100" y="4330700"/>
          <p14:tracePt t="13230" x="7256463" y="4310063"/>
          <p14:tracePt t="13275" x="7235825" y="4268788"/>
          <p14:tracePt t="13279" x="7194550" y="4184650"/>
          <p14:tracePt t="13291" x="7153275" y="4102100"/>
          <p14:tracePt t="13294" x="7132638" y="4040188"/>
          <p14:tracePt t="13307" x="7112000" y="3998913"/>
          <p14:tracePt t="13310" x="7091363" y="3895725"/>
          <p14:tracePt t="13326" x="7050088" y="3729038"/>
          <p14:tracePt t="13341" x="7029450" y="3584575"/>
          <p14:tracePt t="13358" x="7029450" y="3502025"/>
          <p14:tracePt t="13374" x="7029450" y="3355975"/>
          <p14:tracePt t="13391" x="7029450" y="3232150"/>
          <p14:tracePt t="13407" x="7029450" y="3087688"/>
          <p14:tracePt t="13424" x="7029450" y="3024188"/>
          <p14:tracePt t="13441" x="7050088" y="2962275"/>
          <p14:tracePt t="13457" x="7050088" y="2941638"/>
          <p14:tracePt t="13474" x="7070725" y="2900363"/>
          <p14:tracePt t="13491" x="7070725" y="2859088"/>
          <p14:tracePt t="13507" x="7091363" y="2797175"/>
          <p14:tracePt t="13524" x="7091363" y="2776538"/>
          <p14:tracePt t="13542" x="7112000" y="2755900"/>
          <p14:tracePt t="13558" x="7132638" y="2735263"/>
          <p14:tracePt t="13574" x="7153275" y="2714625"/>
          <p14:tracePt t="13577" x="7173913" y="2693988"/>
          <p14:tracePt t="13597" x="7277100" y="2673350"/>
          <p14:tracePt t="13609" x="7299325" y="2652713"/>
          <p14:tracePt t="13626" x="7381875" y="2609850"/>
          <p14:tracePt t="13640" x="7402513" y="2589213"/>
          <p14:tracePt t="13915" x="7423150" y="2589213"/>
          <p14:tracePt t="13930" x="7443788" y="2589213"/>
          <p14:tracePt t="13935" x="7485063" y="2589213"/>
          <p14:tracePt t="13946" x="7505700" y="2589213"/>
          <p14:tracePt t="13960" x="7546975" y="2589213"/>
          <p14:tracePt t="13963" x="7588250" y="2589213"/>
          <p14:tracePt t="13975" x="7651750" y="2589213"/>
          <p14:tracePt t="13978" x="7713663" y="2589213"/>
          <p14:tracePt t="13991" x="7775575" y="2589213"/>
          <p14:tracePt t="14007" x="7940675" y="2589213"/>
          <p14:tracePt t="14009" x="8004175" y="2589213"/>
          <p14:tracePt t="14023" x="8086725" y="2589213"/>
          <p14:tracePt t="14025" x="8169275" y="2609850"/>
          <p14:tracePt t="14041" x="8335963" y="2609850"/>
          <p14:tracePt t="14057" x="8397875" y="2609850"/>
          <p14:tracePt t="14058" x="8439150" y="2609850"/>
          <p14:tracePt t="14073" x="8501063" y="2609850"/>
          <p14:tracePt t="14090" x="8542338" y="2609850"/>
          <p14:tracePt t="14107" x="8562975" y="2609850"/>
          <p14:tracePt t="14123" x="8604250" y="2609850"/>
          <p14:tracePt t="14124" x="8624888" y="2609850"/>
          <p14:tracePt t="14140" x="8647113" y="2609850"/>
          <p14:tracePt t="14141" x="8667750" y="2609850"/>
          <p14:tracePt t="14157" x="8688388" y="2609850"/>
          <p14:tracePt t="14158" x="8750300" y="2609850"/>
          <p14:tracePt t="14173" x="8832850" y="2609850"/>
          <p14:tracePt t="14190" x="8936038" y="2609850"/>
          <p14:tracePt t="14207" x="8978900" y="2609850"/>
          <p14:tracePt t="14223" x="8999538" y="2609850"/>
          <p14:tracePt t="14249" x="9020175" y="2609850"/>
          <p14:tracePt t="14264" x="8978900" y="2609850"/>
          <p14:tracePt t="14280" x="8936038" y="2652713"/>
          <p14:tracePt t="14290" x="8874125" y="2693988"/>
          <p14:tracePt t="14307" x="8729663" y="2735263"/>
          <p14:tracePt t="14323" x="8542338" y="2776538"/>
          <p14:tracePt t="14340" x="8397875" y="2817813"/>
          <p14:tracePt t="14357" x="8169275" y="2838450"/>
          <p14:tracePt t="14373" x="7962900" y="2859088"/>
          <p14:tracePt t="14390" x="7837488" y="2859088"/>
          <p14:tracePt t="14407" x="7754938" y="2879725"/>
          <p14:tracePt t="14423" x="7651750" y="2900363"/>
          <p14:tracePt t="14424" x="7567613" y="2900363"/>
          <p14:tracePt t="14440" x="7381875" y="2941638"/>
          <p14:tracePt t="14457" x="7277100" y="2941638"/>
          <p14:tracePt t="14458" x="7235825" y="2941638"/>
          <p14:tracePt t="14473" x="7132638" y="2982913"/>
          <p14:tracePt t="14490" x="7091363" y="3003550"/>
          <p14:tracePt t="14523" x="7091363" y="3024188"/>
          <p14:tracePt t="14539" x="7132638" y="3046413"/>
          <p14:tracePt t="14543" x="7173913" y="3067050"/>
          <p14:tracePt t="14557" x="7194550" y="3067050"/>
          <p14:tracePt t="14573" x="7299325" y="3087688"/>
          <p14:tracePt t="14574" x="7361238" y="3108325"/>
          <p14:tracePt t="14590" x="7402513" y="3149600"/>
          <p14:tracePt t="14591" x="7485063" y="3170238"/>
          <p14:tracePt t="14607" x="7567613" y="3190875"/>
          <p14:tracePt t="14608" x="7651750" y="3211513"/>
          <p14:tracePt t="14623" x="7858125" y="3232150"/>
          <p14:tracePt t="14640" x="8004175" y="3252788"/>
          <p14:tracePt t="14657" x="8128000" y="3252788"/>
          <p14:tracePt t="14673" x="8272463" y="3252788"/>
          <p14:tracePt t="14690" x="8418513" y="3252788"/>
          <p14:tracePt t="14706" x="8583613" y="3252788"/>
          <p14:tracePt t="14723" x="8750300" y="3252788"/>
          <p14:tracePt t="14740" x="8936038" y="3252788"/>
          <p14:tracePt t="14757" x="9082088" y="3252788"/>
          <p14:tracePt t="14773" x="9205913" y="3252788"/>
          <p14:tracePt t="14790" x="9267825" y="3252788"/>
          <p14:tracePt t="14807" x="9331325" y="3252788"/>
          <p14:tracePt t="14823" x="9372600" y="3252788"/>
          <p14:tracePt t="14840" x="9434513" y="3252788"/>
          <p14:tracePt t="14857" x="9496425" y="3252788"/>
          <p14:tracePt t="14874" x="9578975" y="3252788"/>
          <p14:tracePt t="14875" x="9640888" y="3252788"/>
          <p14:tracePt t="14890" x="9683750" y="3252788"/>
          <p14:tracePt t="14891" x="9745663" y="3252788"/>
          <p14:tracePt t="14907" x="9786938" y="3252788"/>
          <p14:tracePt t="14908" x="9828213" y="3252788"/>
          <p14:tracePt t="14923" x="9890125" y="3252788"/>
          <p14:tracePt t="14940" x="9910763" y="3252788"/>
          <p14:tracePt t="14970" x="9931400" y="3252788"/>
          <p14:tracePt t="14987" x="9952038" y="3252788"/>
          <p14:tracePt t="14991" x="9972675" y="3252788"/>
          <p14:tracePt t="15007" x="10015538" y="3252788"/>
          <p14:tracePt t="15024" x="10098088" y="3252788"/>
          <p14:tracePt t="15040" x="10201275" y="3252788"/>
          <p14:tracePt t="15057" x="10325100" y="3252788"/>
          <p14:tracePt t="15073" x="10471150" y="3252788"/>
          <p14:tracePt t="15090" x="10553700" y="3252788"/>
          <p14:tracePt t="15107" x="10594975" y="3252788"/>
          <p14:tracePt t="15124" x="10636250" y="3252788"/>
          <p14:tracePt t="15140" x="10720388" y="3273425"/>
          <p14:tracePt t="15157" x="10782300" y="3273425"/>
          <p14:tracePt t="15173" x="10823575" y="3294063"/>
          <p14:tracePt t="15190" x="10906125" y="3314700"/>
          <p14:tracePt t="15207" x="10988675" y="3376613"/>
          <p14:tracePt t="15223" x="11031538" y="3417888"/>
          <p14:tracePt t="15240" x="11052175" y="3481388"/>
          <p14:tracePt t="15257" x="11072813" y="3563938"/>
          <p14:tracePt t="15274" x="11093450" y="3584575"/>
          <p14:tracePt t="15275" x="11093450" y="3605213"/>
          <p14:tracePt t="15291" x="11093450" y="3625850"/>
          <p14:tracePt t="15292" x="11093450" y="3646488"/>
          <p14:tracePt t="15307" x="11093450" y="3687763"/>
          <p14:tracePt t="15324" x="11093450" y="3708400"/>
          <p14:tracePt t="15325" x="11093450" y="3729038"/>
          <p14:tracePt t="15341" x="11093450" y="3770313"/>
          <p14:tracePt t="15357" x="11093450" y="3854450"/>
          <p14:tracePt t="15373" x="11072813" y="3916363"/>
          <p14:tracePt t="15390" x="11072813" y="3937000"/>
          <p14:tracePt t="15392" x="11072813" y="3957638"/>
          <p14:tracePt t="15988" x="11031538" y="3978275"/>
          <p14:tracePt t="15992" x="11010900" y="3978275"/>
          <p14:tracePt t="16009" x="10926763" y="3978275"/>
          <p14:tracePt t="16027" x="10802938" y="3978275"/>
          <p14:tracePt t="16041" x="10594975" y="3978275"/>
          <p14:tracePt t="16059" x="10471150" y="3957638"/>
          <p14:tracePt t="16074" x="10429875" y="3937000"/>
          <p14:tracePt t="16117" x="10409238" y="3937000"/>
          <p14:tracePt t="16149" x="10409238" y="3916363"/>
          <p14:tracePt t="16165" x="10388600" y="3895725"/>
          <p14:tracePt t="16197" x="10367963" y="3875088"/>
          <p14:tracePt t="16201" x="10367963" y="3854450"/>
          <p14:tracePt t="16261" x="10367963" y="3833813"/>
          <p14:tracePt t="16281" x="10367963" y="3811588"/>
          <p14:tracePt t="16293" x="10367963" y="3790950"/>
          <p14:tracePt t="16309" x="10367963" y="3770313"/>
          <p14:tracePt t="16313" x="10367963" y="3749675"/>
          <p14:tracePt t="16324" x="10347325" y="3749675"/>
          <p14:tracePt t="16357" x="10347325" y="3729038"/>
          <p14:tracePt t="16389" x="10325100" y="3708400"/>
          <p14:tracePt t="16421" x="10304463" y="3687763"/>
          <p14:tracePt t="16424" x="10263188" y="3667125"/>
          <p14:tracePt t="16441" x="10263188" y="3646488"/>
          <p14:tracePt t="16469" x="10242550" y="3646488"/>
          <p14:tracePt t="16501" x="10221913" y="3625850"/>
          <p14:tracePt t="16517" x="10201275" y="3605213"/>
          <p14:tracePt t="16521" x="10180638" y="3605213"/>
          <p14:tracePt t="16533" x="10160000" y="3605213"/>
          <p14:tracePt t="16540" x="10118725" y="3584575"/>
          <p14:tracePt t="16557" x="10015538" y="3522663"/>
          <p14:tracePt t="16574" x="9972675" y="3502025"/>
          <p14:tracePt t="16591" x="9890125" y="3460750"/>
          <p14:tracePt t="16607" x="9807575" y="3397250"/>
          <p14:tracePt t="16624" x="9725025" y="3355975"/>
          <p14:tracePt t="16641" x="9620250" y="3335338"/>
          <p14:tracePt t="16657" x="9496425" y="3294063"/>
          <p14:tracePt t="16674" x="9288463" y="3273425"/>
          <p14:tracePt t="16690" x="9082088" y="3232150"/>
          <p14:tracePt t="16693" x="8999538" y="3232150"/>
          <p14:tracePt t="16707" x="8894763" y="3232150"/>
          <p14:tracePt t="16709" x="8791575" y="3232150"/>
          <p14:tracePt t="16724" x="8729663" y="3211513"/>
          <p14:tracePt t="16725" x="8647113" y="3211513"/>
          <p14:tracePt t="16741" x="8542338" y="3211513"/>
          <p14:tracePt t="16757" x="8521700" y="3211513"/>
          <p14:tracePt t="16774" x="8439150" y="3211513"/>
          <p14:tracePt t="16777" x="8418513" y="3211513"/>
          <p14:tracePt t="16792" x="8377238" y="3211513"/>
          <p14:tracePt t="16794" x="8315325" y="3211513"/>
          <p14:tracePt t="16808" x="8293100" y="3211513"/>
          <p14:tracePt t="16810" x="8231188" y="3211513"/>
          <p14:tracePt t="16824" x="8169275" y="3211513"/>
          <p14:tracePt t="16825" x="8128000" y="3211513"/>
          <p14:tracePt t="16840" x="8004175" y="3232150"/>
          <p14:tracePt t="16857" x="7837488" y="3273425"/>
          <p14:tracePt t="16874" x="7693025" y="3294063"/>
          <p14:tracePt t="16890" x="7608888" y="3314700"/>
          <p14:tracePt t="16906" x="7546975" y="3335338"/>
          <p14:tracePt t="16923" x="7526338" y="3355975"/>
          <p14:tracePt t="16940" x="7464425" y="3417888"/>
          <p14:tracePt t="16957" x="7443788" y="3481388"/>
          <p14:tracePt t="16973" x="7381875" y="3563938"/>
          <p14:tracePt t="16991" x="7340600" y="3646488"/>
          <p14:tracePt t="17007" x="7319963" y="3770313"/>
          <p14:tracePt t="17024" x="7319963" y="3854450"/>
          <p14:tracePt t="17041" x="7340600" y="3937000"/>
          <p14:tracePt t="17057" x="7423150" y="4019550"/>
          <p14:tracePt t="17073" x="7567613" y="4102100"/>
          <p14:tracePt t="17091" x="7672388" y="4122738"/>
          <p14:tracePt t="17092" x="7734300" y="4122738"/>
          <p14:tracePt t="17107" x="7775575" y="4122738"/>
          <p14:tracePt t="17124" x="7920038" y="4122738"/>
          <p14:tracePt t="17125" x="7983538" y="4122738"/>
          <p14:tracePt t="17140" x="8107363" y="4060825"/>
          <p14:tracePt t="17157" x="8210550" y="3998913"/>
          <p14:tracePt t="17174" x="8251825" y="3937000"/>
          <p14:tracePt t="17190" x="8272463" y="3875088"/>
          <p14:tracePt t="17207" x="8272463" y="3833813"/>
          <p14:tracePt t="17223" x="8272463" y="3790950"/>
          <p14:tracePt t="17225" x="8272463" y="3770313"/>
          <p14:tracePt t="17240" x="8251825" y="3749675"/>
          <p14:tracePt t="17257" x="8210550" y="3708400"/>
          <p14:tracePt t="17273" x="8148638" y="3708400"/>
          <p14:tracePt t="17275" x="8107363" y="3708400"/>
          <p14:tracePt t="17290" x="7983538" y="3708400"/>
          <p14:tracePt t="17306" x="7837488" y="3708400"/>
          <p14:tracePt t="17323" x="7693025" y="3708400"/>
          <p14:tracePt t="17340" x="7546975" y="3770313"/>
          <p14:tracePt t="17357" x="7526338" y="3811588"/>
          <p14:tracePt t="17373" x="7505700" y="3895725"/>
          <p14:tracePt t="17390" x="7505700" y="3978275"/>
          <p14:tracePt t="17407" x="7505700" y="4019550"/>
          <p14:tracePt t="17423" x="7505700" y="4040188"/>
          <p14:tracePt t="17440" x="7505700" y="4060825"/>
          <p14:tracePt t="17457" x="7526338" y="4060825"/>
          <p14:tracePt t="17473" x="7567613" y="4060825"/>
          <p14:tracePt t="17491" x="7608888" y="4060825"/>
          <p14:tracePt t="17493" x="7651750" y="4040188"/>
          <p14:tracePt t="17507" x="7693025" y="3998913"/>
          <p14:tracePt t="17509" x="7713663" y="3998913"/>
          <p14:tracePt t="17524" x="7734300" y="3937000"/>
          <p14:tracePt t="17541" x="7734300" y="3875088"/>
          <p14:tracePt t="17543" x="7734300" y="3854450"/>
          <p14:tracePt t="17557" x="7734300" y="3833813"/>
          <p14:tracePt t="17560" x="7734300" y="3790950"/>
          <p14:tracePt t="17575" x="7693025" y="3790950"/>
          <p14:tracePt t="17591" x="7672388" y="3790950"/>
          <p14:tracePt t="17607" x="7651750" y="3790950"/>
          <p14:tracePt t="17624" x="7588250" y="3811588"/>
          <p14:tracePt t="17640" x="7567613" y="3937000"/>
          <p14:tracePt t="17657" x="7567613" y="4040188"/>
          <p14:tracePt t="17673" x="7608888" y="4143375"/>
          <p14:tracePt t="17675" x="7651750" y="4205288"/>
          <p14:tracePt t="17691" x="7754938" y="4248150"/>
          <p14:tracePt t="17707" x="7816850" y="4268788"/>
          <p14:tracePt t="17708" x="7878763" y="4289425"/>
          <p14:tracePt t="17723" x="8004175" y="4289425"/>
          <p14:tracePt t="17740" x="8128000" y="4289425"/>
          <p14:tracePt t="17756" x="8251825" y="4289425"/>
          <p14:tracePt t="17774" x="8397875" y="4289425"/>
          <p14:tracePt t="17791" x="8583613" y="4225925"/>
          <p14:tracePt t="17807" x="8750300" y="4164013"/>
          <p14:tracePt t="17824" x="8894763" y="4102100"/>
          <p14:tracePt t="17840" x="9061450" y="4040188"/>
          <p14:tracePt t="17857" x="9123363" y="3998913"/>
          <p14:tracePt t="17874" x="9144000" y="3978275"/>
          <p14:tracePt t="17891" x="9144000" y="3957638"/>
          <p14:tracePt t="17907" x="9164638" y="3916363"/>
          <p14:tracePt t="17923" x="9164638" y="3875088"/>
          <p14:tracePt t="17940" x="9164638" y="3854450"/>
          <p14:tracePt t="17957" x="9164638" y="3833813"/>
          <p14:tracePt t="17973" x="9061450" y="3811588"/>
          <p14:tracePt t="17975" x="9040813" y="3811588"/>
          <p14:tracePt t="17990" x="8956675" y="3833813"/>
          <p14:tracePt t="17991" x="8936038" y="3854450"/>
          <p14:tracePt t="18007" x="8915400" y="3895725"/>
          <p14:tracePt t="18008" x="8915400" y="3957638"/>
          <p14:tracePt t="18024" x="8915400" y="4040188"/>
          <p14:tracePt t="18040" x="8915400" y="4081463"/>
          <p14:tracePt t="18057" x="8915400" y="4102100"/>
          <p14:tracePt t="18073" x="8936038" y="4102100"/>
          <p14:tracePt t="18091" x="8956675" y="4102100"/>
          <p14:tracePt t="18107" x="9020175" y="4081463"/>
          <p14:tracePt t="18123" x="9040813" y="4040188"/>
          <p14:tracePt t="18140" x="9040813" y="3957638"/>
          <p14:tracePt t="18157" x="9040813" y="3895725"/>
          <p14:tracePt t="18173" x="9040813" y="3875088"/>
          <p14:tracePt t="18190" x="9040813" y="3854450"/>
          <p14:tracePt t="18247" x="9040813" y="3875088"/>
          <p14:tracePt t="18251" x="9040813" y="3895725"/>
          <p14:tracePt t="18262" x="9040813" y="3916363"/>
          <p14:tracePt t="18278" x="9061450" y="3916363"/>
          <p14:tracePt t="18295" x="9061450" y="3937000"/>
          <p14:tracePt t="18311" x="9082088" y="3957638"/>
          <p14:tracePt t="18628" x="9164638" y="3957638"/>
          <p14:tracePt t="18640" x="9247188" y="3957638"/>
          <p14:tracePt t="18645" x="9309100" y="3957638"/>
          <p14:tracePt t="18657" x="9331325" y="3957638"/>
          <p14:tracePt t="18660" x="9372600" y="3957638"/>
          <p14:tracePt t="18676" x="9455150" y="3957638"/>
          <p14:tracePt t="18691" x="9517063" y="3978275"/>
          <p14:tracePt t="18709" x="9578975" y="3978275"/>
          <p14:tracePt t="18712" x="9620250" y="3978275"/>
          <p14:tracePt t="18723" x="9725025" y="3978275"/>
          <p14:tracePt t="18740" x="9828213" y="3978275"/>
          <p14:tracePt t="18757" x="9931400" y="3978275"/>
          <p14:tracePt t="18774" x="10036175" y="3895725"/>
          <p14:tracePt t="18790" x="10160000" y="3833813"/>
          <p14:tracePt t="18807" x="10388600" y="3749675"/>
          <p14:tracePt t="18824" x="10553700" y="3687763"/>
          <p14:tracePt t="18841" x="10679113" y="3605213"/>
          <p14:tracePt t="18857" x="10782300" y="3563938"/>
          <p14:tracePt t="18874" x="10802938" y="3522663"/>
          <p14:tracePt t="18891" x="10823575" y="3522663"/>
          <p14:tracePt t="18907" x="10844213" y="3481388"/>
          <p14:tracePt t="18923" x="10864850" y="3481388"/>
          <p14:tracePt t="18940" x="10864850" y="3417888"/>
          <p14:tracePt t="18957" x="10906125" y="3376613"/>
          <p14:tracePt t="18973" x="10926763" y="3355975"/>
          <p14:tracePt t="18975" x="10968038" y="3314700"/>
          <p14:tracePt t="18990" x="11010900" y="3273425"/>
          <p14:tracePt t="18992" x="11031538" y="3232150"/>
          <p14:tracePt t="19007" x="11155363" y="3108325"/>
          <p14:tracePt t="19024" x="11237913" y="3003550"/>
          <p14:tracePt t="19041" x="11279188" y="2859088"/>
          <p14:tracePt t="19057" x="11341100" y="2714625"/>
          <p14:tracePt t="19073" x="11383963" y="2527300"/>
          <p14:tracePt t="19090" x="11404600" y="2300288"/>
          <p14:tracePt t="19106" x="11425238" y="2092325"/>
          <p14:tracePt t="19123" x="11425238" y="1989138"/>
          <p14:tracePt t="19125" x="11425238" y="1968500"/>
          <p14:tracePt t="19140" x="11425238" y="1947863"/>
          <p14:tracePt t="19142" x="11425238" y="1927225"/>
          <p14:tracePt t="19169" x="11425238" y="1906588"/>
          <p14:tracePt t="19201" x="11425238" y="1885950"/>
          <p14:tracePt t="19463" x="11425238" y="1927225"/>
          <p14:tracePt t="19474" x="11404600" y="2009775"/>
          <p14:tracePt t="19480" x="11404600" y="2051050"/>
          <p14:tracePt t="19495" x="11383963" y="2071688"/>
          <p14:tracePt t="20716" x="11383963" y="2092325"/>
          <p14:tracePt t="21340" x="11363325" y="2092325"/>
          <p14:tracePt t="21357" x="11341100" y="2092325"/>
          <p14:tracePt t="21362" x="11320463" y="2092325"/>
          <p14:tracePt t="21376" x="11279188" y="2092325"/>
          <p14:tracePt t="21391" x="11258550" y="2071688"/>
          <p14:tracePt t="21409" x="11217275" y="2071688"/>
          <p14:tracePt t="21424" x="11196638" y="2071688"/>
          <p14:tracePt t="21566" x="11176000" y="2071688"/>
          <p14:tracePt t="22653" x="11155363" y="2071688"/>
          <p14:tracePt t="22665" x="11134725" y="2071688"/>
          <p14:tracePt t="22860" x="11134725" y="2154238"/>
          <p14:tracePt t="22872" x="11134725" y="2174875"/>
          <p14:tracePt t="22877" x="11134725" y="2195513"/>
          <p14:tracePt t="22892" x="11072813" y="2259013"/>
          <p14:tracePt t="22911" x="11031538" y="2279650"/>
          <p14:tracePt t="23544" x="11010900" y="2279650"/>
          <p14:tracePt t="24498" x="10988675" y="2259013"/>
          <p14:tracePt t="24514" x="10988675" y="2238375"/>
          <p14:tracePt t="24520" x="10968038" y="2216150"/>
          <p14:tracePt t="24529" x="10947400" y="2174875"/>
          <p14:tracePt t="24540" x="10926763" y="2154238"/>
          <p14:tracePt t="24558" x="10864850" y="2030413"/>
          <p14:tracePt t="24574" x="10823575" y="1989138"/>
          <p14:tracePt t="24577" x="10761663" y="1885950"/>
          <p14:tracePt t="24590" x="10741025" y="1885950"/>
          <p14:tracePt t="24608" x="10656888" y="1844675"/>
          <p14:tracePt t="24610" x="10636250" y="1844675"/>
          <p14:tracePt t="24623" x="10615613" y="1824038"/>
          <p14:tracePt t="24624" x="10594975" y="1824038"/>
          <p14:tracePt t="24657" x="10553700" y="1824038"/>
          <p14:tracePt t="24661" x="10533063" y="1824038"/>
          <p14:tracePt t="24674" x="10512425" y="1824038"/>
          <p14:tracePt t="24690" x="10409238" y="1824038"/>
          <p14:tracePt t="24706" x="10221913" y="1781175"/>
          <p14:tracePt t="24723" x="10180638" y="1760538"/>
          <p14:tracePt t="25002" x="10139363" y="1760538"/>
          <p14:tracePt t="25007" x="10056813" y="1719263"/>
          <p14:tracePt t="25026" x="10015538" y="1677988"/>
          <p14:tracePt t="25041" x="9952038" y="1636713"/>
          <p14:tracePt t="25058" x="9890125" y="1595438"/>
          <p14:tracePt t="25074" x="9869488" y="1574800"/>
          <p14:tracePt t="25090" x="9828213" y="1554163"/>
          <p14:tracePt t="25108" x="9807575" y="1533525"/>
          <p14:tracePt t="25124" x="9745663" y="1492250"/>
          <p14:tracePt t="25140" x="9683750" y="1450975"/>
          <p14:tracePt t="25157" x="9640888" y="1408113"/>
          <p14:tracePt t="25173" x="9599613" y="1387475"/>
          <p14:tracePt t="25191" x="9558338" y="1387475"/>
          <p14:tracePt t="25193" x="9537700" y="1387475"/>
          <p14:tracePt t="25207" x="9517063" y="1387475"/>
          <p14:tracePt t="25209" x="9475788" y="1366838"/>
          <p14:tracePt t="25223" x="9455150" y="1366838"/>
          <p14:tracePt t="25225" x="9455150" y="1346200"/>
          <p14:tracePt t="25240" x="9434513" y="1346200"/>
          <p14:tracePt t="25259" x="9413875" y="1325563"/>
          <p14:tracePt t="25273" x="9393238" y="1304925"/>
          <p14:tracePt t="25275" x="9351963" y="1284288"/>
          <p14:tracePt t="25290" x="9288463" y="1263650"/>
          <p14:tracePt t="25306" x="9226550" y="1243013"/>
          <p14:tracePt t="25323" x="9185275" y="1222375"/>
          <p14:tracePt t="25325" x="9144000" y="1201738"/>
          <p14:tracePt t="25340" x="9123363" y="1201738"/>
          <p14:tracePt t="25343" x="9102725" y="1201738"/>
          <p14:tracePt t="25359" x="9082088" y="1181100"/>
          <p14:tracePt t="25373" x="9061450" y="1160463"/>
          <p14:tracePt t="25390" x="8956675" y="1139825"/>
          <p14:tracePt t="25392" x="8915400" y="1139825"/>
          <p14:tracePt t="25407" x="8812213" y="1119188"/>
          <p14:tracePt t="25423" x="8770938" y="1119188"/>
          <p14:tracePt t="25425" x="8750300" y="1119188"/>
          <p14:tracePt t="25515" x="8729663" y="1098550"/>
          <p14:tracePt t="25579" x="8709025" y="1077913"/>
          <p14:tracePt t="25755" x="8709025" y="1098550"/>
          <p14:tracePt t="25759" x="8709025" y="1119188"/>
          <p14:tracePt t="25775" x="8729663" y="1160463"/>
          <p14:tracePt t="25791" x="8729663" y="1181100"/>
          <p14:tracePt t="25808" x="8750300" y="1222375"/>
          <p14:tracePt t="25824" x="8750300" y="1243013"/>
          <p14:tracePt t="25851" x="8750300" y="1263650"/>
          <p14:tracePt t="25867" x="8750300" y="1304925"/>
          <p14:tracePt t="25899" x="8750300" y="1325563"/>
          <p14:tracePt t="25915" x="8750300" y="1346200"/>
          <p14:tracePt t="25931" x="8770938" y="1346200"/>
          <p14:tracePt t="25979" x="8770938" y="1366838"/>
          <p14:tracePt t="25995" x="8770938" y="1387475"/>
          <p14:tracePt t="26660" x="8770938" y="1408113"/>
          <p14:tracePt t="26676" x="8770938" y="1450975"/>
          <p14:tracePt t="26680" x="8770938" y="1471613"/>
          <p14:tracePt t="26692" x="8770938" y="1492250"/>
          <p14:tracePt t="26709" x="8770938" y="1533525"/>
          <p14:tracePt t="26712" x="8770938" y="1554163"/>
          <p14:tracePt t="26725" x="8770938" y="1574800"/>
          <p14:tracePt t="26728" x="8770938" y="1595438"/>
          <p14:tracePt t="26740" x="8791575" y="1616075"/>
          <p14:tracePt t="26757" x="8812213" y="1698625"/>
          <p14:tracePt t="26774" x="8812213" y="1719263"/>
          <p14:tracePt t="26775" x="8812213" y="1739900"/>
          <p14:tracePt t="26790" x="8812213" y="1760538"/>
          <p14:tracePt t="26807" x="8812213" y="1801813"/>
          <p14:tracePt t="26823" x="8812213" y="1844675"/>
          <p14:tracePt t="26841" x="8812213" y="1906588"/>
          <p14:tracePt t="26856" x="8812213" y="1927225"/>
          <p14:tracePt t="26873" x="8812213" y="1968500"/>
          <p14:tracePt t="26890" x="8812213" y="2009775"/>
          <p14:tracePt t="26906" x="8812213" y="2030413"/>
          <p14:tracePt t="26923" x="8812213" y="2092325"/>
          <p14:tracePt t="26941" x="8812213" y="2133600"/>
          <p14:tracePt t="26956" x="8832850" y="2195513"/>
          <p14:tracePt t="26973" x="8832850" y="2238375"/>
          <p14:tracePt t="26990" x="8853488" y="2300288"/>
          <p14:tracePt t="27006" x="8853488" y="2341563"/>
          <p14:tracePt t="27023" x="8853488" y="2362200"/>
          <p14:tracePt t="27040" x="8853488" y="2403475"/>
          <p14:tracePt t="27056" x="8853488" y="2424113"/>
          <p14:tracePt t="27073" x="8853488" y="2444750"/>
          <p14:tracePt t="27090" x="8874125" y="2486025"/>
          <p14:tracePt t="27109" x="8874125" y="2506663"/>
          <p14:tracePt t="27286" x="8874125" y="2486025"/>
          <p14:tracePt t="27290" x="8874125" y="2465388"/>
          <p14:tracePt t="27303" x="8894763" y="2424113"/>
          <p14:tracePt t="27326" x="8915400" y="2341563"/>
          <p14:tracePt t="27340" x="8936038" y="2300288"/>
          <p14:tracePt t="27357" x="8956675" y="2238375"/>
          <p14:tracePt t="27374" x="8956675" y="2195513"/>
          <p14:tracePt t="27390" x="8956675" y="2133600"/>
          <p14:tracePt t="27408" x="8978900" y="2051050"/>
          <p14:tracePt t="27424" x="9020175" y="1989138"/>
          <p14:tracePt t="27440" x="9061450" y="1927225"/>
          <p14:tracePt t="27456" x="9082088" y="1885950"/>
          <p14:tracePt t="27473" x="9102725" y="1824038"/>
          <p14:tracePt t="27490" x="9123363" y="1760538"/>
          <p14:tracePt t="27507" x="9144000" y="1719263"/>
          <p14:tracePt t="27524" x="9164638" y="1677988"/>
          <p14:tracePt t="27525" x="9185275" y="1657350"/>
          <p14:tracePt t="27540" x="9205913" y="1616075"/>
          <p14:tracePt t="27557" x="9226550" y="1574800"/>
          <p14:tracePt t="27573" x="9267825" y="1533525"/>
          <p14:tracePt t="27590" x="9288463" y="1533525"/>
          <p14:tracePt t="27607" x="9331325" y="1512888"/>
          <p14:tracePt t="27610" x="9372600" y="1512888"/>
          <p14:tracePt t="27623" x="9393238" y="1512888"/>
          <p14:tracePt t="27626" x="9434513" y="1492250"/>
          <p14:tracePt t="27640" x="9475788" y="1492250"/>
          <p14:tracePt t="27642" x="9517063" y="1471613"/>
          <p14:tracePt t="27657" x="9558338" y="1450975"/>
          <p14:tracePt t="27674" x="9640888" y="1450975"/>
          <p14:tracePt t="27690" x="9683750" y="1430338"/>
          <p14:tracePt t="27718" x="9725025" y="1408113"/>
          <p14:tracePt t="27723" x="9745663" y="1408113"/>
          <p14:tracePt t="27740" x="9745663" y="1387475"/>
          <p14:tracePt t="27757" x="9786938" y="1387475"/>
          <p14:tracePt t="27773" x="9848850" y="1387475"/>
          <p14:tracePt t="27790" x="9910763" y="1346200"/>
          <p14:tracePt t="27807" x="9931400" y="1346200"/>
          <p14:tracePt t="27823" x="9952038" y="1325563"/>
          <p14:tracePt t="27845" x="9972675" y="1325563"/>
          <p14:tracePt t="33800" x="9952038" y="1325563"/>
          <p14:tracePt t="33812" x="9848850" y="1387475"/>
          <p14:tracePt t="33817" x="9848850" y="1408113"/>
          <p14:tracePt t="33828" x="9786938" y="1430338"/>
          <p14:tracePt t="33840" x="9786938" y="1450975"/>
          <p14:tracePt t="33858" x="9725025" y="1471613"/>
          <p14:tracePt t="33873" x="9745663" y="1533525"/>
          <p14:tracePt t="34301" x="9745663" y="1512888"/>
          <p14:tracePt t="34318" x="9745663" y="1492250"/>
          <p14:tracePt t="34324" x="9745663" y="1471613"/>
          <p14:tracePt t="34340" x="9745663" y="1430338"/>
          <p14:tracePt t="34357" x="9745663" y="1387475"/>
          <p14:tracePt t="34373" x="9745663" y="1366838"/>
          <p14:tracePt t="34389" x="9725025" y="1346200"/>
          <p14:tracePt t="34429" x="9725025" y="1325563"/>
          <p14:tracePt t="34445" x="9704388" y="1325563"/>
          <p14:tracePt t="34461" x="9704388" y="1304925"/>
          <p14:tracePt t="34465" x="9704388" y="1284288"/>
          <p14:tracePt t="34477" x="9683750" y="1263650"/>
          <p14:tracePt t="34490" x="9683750" y="1243013"/>
          <p14:tracePt t="34508" x="9663113" y="1222375"/>
          <p14:tracePt t="34557" x="9640888" y="1201738"/>
          <p14:tracePt t="34573" x="9640888" y="1181100"/>
          <p14:tracePt t="34593" x="9620250" y="1160463"/>
          <p14:tracePt t="34594" x="9599613" y="1139825"/>
          <p14:tracePt t="34605" x="9578975" y="1139825"/>
          <p14:tracePt t="34609" x="9558338" y="1139825"/>
          <p14:tracePt t="34625" x="9537700" y="1119188"/>
          <p14:tracePt t="34640" x="9537700" y="1098550"/>
          <p14:tracePt t="34657" x="9517063" y="1098550"/>
          <p14:tracePt t="34685" x="9496425" y="1077913"/>
          <p14:tracePt t="34701" x="9475788" y="1057275"/>
          <p14:tracePt t="34706" x="9455150" y="1057275"/>
          <p14:tracePt t="34723" x="9455150" y="1036638"/>
          <p14:tracePt t="34740" x="9393238" y="1036638"/>
          <p14:tracePt t="34797" x="9372600" y="1036638"/>
          <p14:tracePt t="34829" x="9351963" y="1036638"/>
          <p14:tracePt t="34861" x="9331325" y="1036638"/>
          <p14:tracePt t="34865" x="9309100" y="1036638"/>
          <p14:tracePt t="34881" x="9267825" y="1036638"/>
          <p14:tracePt t="34893" x="9247188" y="1036638"/>
          <p14:tracePt t="34909" x="9247188" y="1057275"/>
          <p14:tracePt t="35070" x="9226550" y="1057275"/>
          <p14:tracePt t="35087" x="9205913" y="1057275"/>
          <p14:tracePt t="35119" x="9185275" y="1036638"/>
          <p14:tracePt t="35150" x="9164638" y="1036638"/>
          <p14:tracePt t="35216" x="9144000" y="1036638"/>
          <p14:tracePt t="35246" x="9123363" y="1036638"/>
          <p14:tracePt t="35374" x="9102725" y="1036638"/>
          <p14:tracePt t="35455" x="9061450" y="1016000"/>
          <p14:tracePt t="35518" x="9040813" y="1016000"/>
          <p14:tracePt t="35549" x="9020175" y="993775"/>
          <p14:tracePt t="35629" x="8999538" y="993775"/>
          <p14:tracePt t="36488" x="8978900" y="993775"/>
          <p14:tracePt t="36616" x="8956675" y="993775"/>
          <p14:tracePt t="36633" x="8936038" y="993775"/>
          <p14:tracePt t="36664" x="8936038" y="1016000"/>
          <p14:tracePt t="36696" x="8915400" y="1016000"/>
          <p14:tracePt t="36712" x="8894763" y="1036638"/>
          <p14:tracePt t="36719" x="8894763" y="1057275"/>
          <p14:tracePt t="36731" x="8874125" y="1098550"/>
          <p14:tracePt t="36745" x="8874125" y="1119188"/>
          <p14:tracePt t="36757" x="8874125" y="1139825"/>
          <p14:tracePt t="36760" x="8853488" y="1181100"/>
          <p14:tracePt t="36777" x="8853488" y="1201738"/>
          <p14:tracePt t="36791" x="8832850" y="1243013"/>
          <p14:tracePt t="36809" x="8812213" y="1284288"/>
          <p14:tracePt t="36823" x="8812213" y="1304925"/>
          <p14:tracePt t="36839" x="8812213" y="1325563"/>
          <p14:tracePt t="36841" x="8812213" y="1346200"/>
          <p14:tracePt t="36855" x="8812213" y="1387475"/>
          <p14:tracePt t="36873" x="8812213" y="1408113"/>
          <p14:tracePt t="36874" x="8812213" y="1430338"/>
          <p14:tracePt t="36889" x="8791575" y="1450975"/>
          <p14:tracePt t="36890" x="8791575" y="1471613"/>
          <p14:tracePt t="36905" x="8791575" y="1492250"/>
          <p14:tracePt t="36907" x="8791575" y="1512888"/>
          <p14:tracePt t="36922" x="8770938" y="1554163"/>
          <p14:tracePt t="36939" x="8770938" y="1616075"/>
          <p14:tracePt t="36955" x="8770938" y="1636713"/>
          <p14:tracePt t="36972" x="8770938" y="1698625"/>
          <p14:tracePt t="36989" x="8770938" y="1760538"/>
          <p14:tracePt t="37006" x="8770938" y="1801813"/>
          <p14:tracePt t="37022" x="8750300" y="1865313"/>
          <p14:tracePt t="37040" x="8750300" y="1906588"/>
          <p14:tracePt t="37062" x="8750300" y="1927225"/>
          <p14:tracePt t="37073" x="8750300" y="1947863"/>
          <p14:tracePt t="37090" x="8750300" y="1968500"/>
          <p14:tracePt t="37106" x="8750300" y="2030413"/>
          <p14:tracePt t="37126" x="8750300" y="2051050"/>
          <p14:tracePt t="37139" x="8750300" y="2071688"/>
          <p14:tracePt t="37160" x="8750300" y="2092325"/>
          <p14:tracePt t="37209" x="8750300" y="2112963"/>
          <p14:tracePt t="37229" x="8770938" y="2133600"/>
          <p14:tracePt t="37257" x="8770938" y="2154238"/>
          <p14:tracePt t="37795" x="8770938" y="2133600"/>
          <p14:tracePt t="38003" x="8750300" y="2133600"/>
          <p14:tracePt t="38065" x="8729663" y="2133600"/>
          <p14:tracePt t="38070" x="8709025" y="2154238"/>
          <p14:tracePt t="38082" x="8688388" y="2174875"/>
          <p14:tracePt t="38090" x="8667750" y="2195513"/>
          <p14:tracePt t="38107" x="8604250" y="2259013"/>
          <p14:tracePt t="38123" x="8501063" y="2320925"/>
          <p14:tracePt t="38140" x="8418513" y="2362200"/>
          <p14:tracePt t="38157" x="8335963" y="2444750"/>
          <p14:tracePt t="38173" x="8210550" y="2527300"/>
          <p14:tracePt t="38191" x="8086725" y="2609850"/>
          <p14:tracePt t="38193" x="8045450" y="2652713"/>
          <p14:tracePt t="38197" x="7983538" y="2693988"/>
          <p14:tracePt t="38210" x="7940675" y="2735263"/>
          <p14:tracePt t="38223" x="7899400" y="2755900"/>
          <p14:tracePt t="38224" x="7816850" y="2817813"/>
          <p14:tracePt t="38239" x="7796213" y="2838450"/>
          <p14:tracePt t="38241" x="7754938" y="2879725"/>
          <p14:tracePt t="38256" x="7693025" y="2921000"/>
          <p14:tracePt t="38257" x="7651750" y="2962275"/>
          <p14:tracePt t="38272" x="7608888" y="3003550"/>
          <p14:tracePt t="38289" x="7588250" y="3046413"/>
          <p14:tracePt t="38291" x="7567613" y="3087688"/>
          <p14:tracePt t="38305" x="7505700" y="3149600"/>
          <p14:tracePt t="38322" x="7464425" y="3232150"/>
          <p14:tracePt t="38339" x="7381875" y="3335338"/>
          <p14:tracePt t="38341" x="7361238" y="3376613"/>
          <p14:tracePt t="38355" x="7340600" y="3417888"/>
          <p14:tracePt t="38357" x="7299325" y="3440113"/>
          <p14:tracePt t="38372" x="7194550" y="3563938"/>
          <p14:tracePt t="38389" x="7173913" y="3605213"/>
          <p14:tracePt t="38390" x="7112000" y="3646488"/>
          <p14:tracePt t="38405" x="7029450" y="3749675"/>
          <p14:tracePt t="38422" x="6967538" y="3833813"/>
          <p14:tracePt t="38439" x="6924675" y="3916363"/>
          <p14:tracePt t="38455" x="6904038" y="3998913"/>
          <p14:tracePt t="38472" x="6904038" y="4081463"/>
          <p14:tracePt t="38489" x="6883400" y="4143375"/>
          <p14:tracePt t="38505" x="6842125" y="4205288"/>
          <p14:tracePt t="38522" x="6821488" y="4289425"/>
          <p14:tracePt t="38539" x="6780213" y="4351338"/>
          <p14:tracePt t="38556" x="6759575" y="4392613"/>
          <p14:tracePt t="38572" x="6738938" y="4495800"/>
          <p14:tracePt t="38589" x="6718300" y="4557713"/>
          <p14:tracePt t="38606" x="6697663" y="4619625"/>
          <p14:tracePt t="38622" x="6656388" y="4703763"/>
          <p14:tracePt t="38639" x="6656388" y="4765675"/>
          <p14:tracePt t="38655" x="6656388" y="4848225"/>
          <p14:tracePt t="38672" x="6656388" y="4930775"/>
          <p14:tracePt t="38689" x="6656388" y="4992688"/>
          <p14:tracePt t="38691" x="6656388" y="5033963"/>
          <p14:tracePt t="38705" x="6656388" y="5076825"/>
          <p14:tracePt t="38707" x="6656388" y="5097463"/>
          <p14:tracePt t="38722" x="6656388" y="5221288"/>
          <p14:tracePt t="38739" x="6697663" y="5303838"/>
          <p14:tracePt t="38755" x="6780213" y="5407025"/>
          <p14:tracePt t="38773" x="6821488" y="5511800"/>
          <p14:tracePt t="38789" x="6862763" y="5553075"/>
          <p14:tracePt t="38791" x="6883400" y="5594350"/>
          <p14:tracePt t="38806" x="6924675" y="5614988"/>
          <p14:tracePt t="38807" x="6946900" y="5635625"/>
          <p14:tracePt t="38822" x="7029450" y="5676900"/>
          <p14:tracePt t="38839" x="7070725" y="5718175"/>
          <p14:tracePt t="38840" x="7091363" y="5738813"/>
          <p14:tracePt t="38855" x="7194550" y="5780088"/>
          <p14:tracePt t="38872" x="7299325" y="5800725"/>
          <p14:tracePt t="38889" x="7381875" y="5821363"/>
          <p14:tracePt t="38905" x="7464425" y="5821363"/>
          <p14:tracePt t="38923" x="7546975" y="5821363"/>
          <p14:tracePt t="38939" x="7631113" y="5821363"/>
          <p14:tracePt t="38956" x="7734300" y="5780088"/>
          <p14:tracePt t="38973" x="7796213" y="5718175"/>
          <p14:tracePt t="38989" x="7878763" y="5656263"/>
          <p14:tracePt t="39006" x="7940675" y="5594350"/>
          <p14:tracePt t="39023" x="8045450" y="5491163"/>
          <p14:tracePt t="39039" x="8107363" y="5427663"/>
          <p14:tracePt t="39055" x="8231188" y="5324475"/>
          <p14:tracePt t="39072" x="8315325" y="5241925"/>
          <p14:tracePt t="39089" x="8397875" y="5159375"/>
          <p14:tracePt t="39091" x="8439150" y="5118100"/>
          <p14:tracePt t="39106" x="8459788" y="5076825"/>
          <p14:tracePt t="39107" x="8459788" y="5013325"/>
          <p14:tracePt t="39122" x="8501063" y="4930775"/>
          <p14:tracePt t="39139" x="8521700" y="4868863"/>
          <p14:tracePt t="39140" x="8521700" y="4827588"/>
          <p14:tracePt t="39155" x="8562975" y="4703763"/>
          <p14:tracePt t="39172" x="8583613" y="4578350"/>
          <p14:tracePt t="39189" x="8604250" y="4454525"/>
          <p14:tracePt t="39205" x="8624888" y="4371975"/>
          <p14:tracePt t="39206" x="8647113" y="4310063"/>
          <p14:tracePt t="39222" x="8647113" y="4225925"/>
          <p14:tracePt t="39239" x="8647113" y="4143375"/>
          <p14:tracePt t="39255" x="8647113" y="4060825"/>
          <p14:tracePt t="39273" x="8647113" y="3998913"/>
          <p14:tracePt t="39290" x="8624888" y="3937000"/>
          <p14:tracePt t="39306" x="8624888" y="3875088"/>
          <p14:tracePt t="39322" x="8583613" y="3833813"/>
          <p14:tracePt t="39339" x="8562975" y="3790950"/>
          <p14:tracePt t="39356" x="8521700" y="3749675"/>
          <p14:tracePt t="39373" x="8459788" y="3729038"/>
          <p14:tracePt t="39389" x="8335963" y="3687763"/>
          <p14:tracePt t="39406" x="8251825" y="3687763"/>
          <p14:tracePt t="39422" x="8189913" y="3667125"/>
          <p14:tracePt t="39439" x="8086725" y="3667125"/>
          <p14:tracePt t="39456" x="7940675" y="3646488"/>
          <p14:tracePt t="39472" x="7858125" y="3646488"/>
          <p14:tracePt t="39489" x="7775575" y="3625850"/>
          <p14:tracePt t="39491" x="7713663" y="3625850"/>
          <p14:tracePt t="39506" x="7693025" y="3625850"/>
          <p14:tracePt t="39507" x="7631113" y="3625850"/>
          <p14:tracePt t="39523" x="7526338" y="3625850"/>
          <p14:tracePt t="39539" x="7423150" y="3625850"/>
          <p14:tracePt t="39556" x="7340600" y="3646488"/>
          <p14:tracePt t="39573" x="7256463" y="3687763"/>
          <p14:tracePt t="39589" x="7153275" y="3729038"/>
          <p14:tracePt t="39591" x="7153275" y="3749675"/>
          <p14:tracePt t="39606" x="7091363" y="3770313"/>
          <p14:tracePt t="39607" x="7008813" y="3811588"/>
          <p14:tracePt t="39623" x="6924675" y="3895725"/>
          <p14:tracePt t="39639" x="6862763" y="3916363"/>
          <p14:tracePt t="39641" x="6780213" y="3978275"/>
          <p14:tracePt t="39655" x="6697663" y="4081463"/>
          <p14:tracePt t="39672" x="6615113" y="4184650"/>
          <p14:tracePt t="39689" x="6572250" y="4310063"/>
          <p14:tracePt t="39706" x="6551613" y="4392613"/>
          <p14:tracePt t="39723" x="6551613" y="4475163"/>
          <p14:tracePt t="39739" x="6551613" y="4537075"/>
          <p14:tracePt t="39755" x="6551613" y="4619625"/>
          <p14:tracePt t="39772" x="6551613" y="4724400"/>
          <p14:tracePt t="39789" x="6572250" y="4827588"/>
          <p14:tracePt t="39805" x="6635750" y="4930775"/>
          <p14:tracePt t="39822" x="6656388" y="4972050"/>
          <p14:tracePt t="39839" x="6718300" y="5056188"/>
          <p14:tracePt t="39856" x="6759575" y="5097463"/>
          <p14:tracePt t="39873" x="6800850" y="5138738"/>
          <p14:tracePt t="39889" x="6842125" y="5159375"/>
          <p14:tracePt t="39906" x="6946900" y="5221288"/>
          <p14:tracePt t="39922" x="7070725" y="5262563"/>
          <p14:tracePt t="39939" x="7091363" y="5283200"/>
          <p14:tracePt t="39941" x="7132638" y="5283200"/>
          <p14:tracePt t="39955" x="7194550" y="5283200"/>
          <p14:tracePt t="39972" x="7215188" y="5283200"/>
          <p14:tracePt t="39989" x="7256463" y="5283200"/>
          <p14:tracePt t="39991" x="7277100" y="5283200"/>
          <p14:tracePt t="40006" x="7361238" y="5283200"/>
          <p14:tracePt t="40007" x="7423150" y="5283200"/>
          <p14:tracePt t="40023" x="7526338" y="5262563"/>
          <p14:tracePt t="40040" x="7608888" y="5221288"/>
          <p14:tracePt t="40056" x="7672388" y="5200650"/>
          <p14:tracePt t="40072" x="7713663" y="5159375"/>
          <p14:tracePt t="40089" x="7775575" y="5118100"/>
          <p14:tracePt t="40106" x="7837488" y="5056188"/>
          <p14:tracePt t="40122" x="7940675" y="5013325"/>
          <p14:tracePt t="40139" x="8004175" y="4951413"/>
          <p14:tracePt t="40156" x="8045450" y="4910138"/>
          <p14:tracePt t="40172" x="8086725" y="4848225"/>
          <p14:tracePt t="40189" x="8086725" y="4806950"/>
          <p14:tracePt t="40205" x="8107363" y="4703763"/>
          <p14:tracePt t="40222" x="8169275" y="4619625"/>
          <p14:tracePt t="40239" x="8169275" y="4537075"/>
          <p14:tracePt t="40256" x="8189913" y="4454525"/>
          <p14:tracePt t="40273" x="8189913" y="4392613"/>
          <p14:tracePt t="40289" x="8189913" y="4310063"/>
          <p14:tracePt t="40306" x="8189913" y="4225925"/>
          <p14:tracePt t="40322" x="8189913" y="4143375"/>
          <p14:tracePt t="40339" x="8169275" y="4081463"/>
          <p14:tracePt t="40355" x="8148638" y="4040188"/>
          <p14:tracePt t="40357" x="8128000" y="4019550"/>
          <p14:tracePt t="40372" x="8128000" y="3998913"/>
          <p14:tracePt t="40389" x="8086725" y="3957638"/>
          <p14:tracePt t="40390" x="8066088" y="3957638"/>
          <p14:tracePt t="40405" x="8024813" y="3937000"/>
          <p14:tracePt t="40422" x="7940675" y="3895725"/>
          <p14:tracePt t="40439" x="7837488" y="3875088"/>
          <p14:tracePt t="40441" x="7775575" y="3875088"/>
          <p14:tracePt t="40455" x="7734300" y="3875088"/>
          <p14:tracePt t="40457" x="7672388" y="3875088"/>
          <p14:tracePt t="40472" x="7505700" y="3875088"/>
          <p14:tracePt t="40489" x="7443788" y="3875088"/>
          <p14:tracePt t="40491" x="7361238" y="3875088"/>
          <p14:tracePt t="40505" x="7277100" y="3895725"/>
          <p14:tracePt t="40523" x="7173913" y="3957638"/>
          <p14:tracePt t="40539" x="7070725" y="3998913"/>
          <p14:tracePt t="40556" x="6988175" y="4102100"/>
          <p14:tracePt t="40572" x="6924675" y="4184650"/>
          <p14:tracePt t="40589" x="6842125" y="4351338"/>
          <p14:tracePt t="40605" x="6800850" y="4454525"/>
          <p14:tracePt t="40622" x="6780213" y="4619625"/>
          <p14:tracePt t="40639" x="6780213" y="4724400"/>
          <p14:tracePt t="40655" x="6780213" y="4806950"/>
          <p14:tracePt t="40672" x="6821488" y="4930775"/>
          <p14:tracePt t="40689" x="6883400" y="4992688"/>
          <p14:tracePt t="40706" x="6967538" y="5076825"/>
          <p14:tracePt t="40722" x="7132638" y="5118100"/>
          <p14:tracePt t="40739" x="7340600" y="5138738"/>
          <p14:tracePt t="40741" x="7402513" y="5138738"/>
          <p14:tracePt t="40756" x="7505700" y="5138738"/>
          <p14:tracePt t="40757" x="7608888" y="5138738"/>
          <p14:tracePt t="40773" x="7754938" y="5118100"/>
          <p14:tracePt t="40790" x="7899400" y="5033963"/>
          <p14:tracePt t="40806" x="8004175" y="4951413"/>
          <p14:tracePt t="40823" x="8128000" y="4868863"/>
          <p14:tracePt t="40839" x="8210550" y="4786313"/>
          <p14:tracePt t="40856" x="8251825" y="4703763"/>
          <p14:tracePt t="40857" x="8251825" y="4641850"/>
          <p14:tracePt t="40872" x="8272463" y="4557713"/>
          <p14:tracePt t="40889" x="8272463" y="4516438"/>
          <p14:tracePt t="40891" x="8272463" y="4475163"/>
          <p14:tracePt t="40906" x="8272463" y="4371975"/>
          <p14:tracePt t="40923" x="8231188" y="4289425"/>
          <p14:tracePt t="40939" x="8189913" y="4205288"/>
          <p14:tracePt t="40956" x="8128000" y="4143375"/>
          <p14:tracePt t="40972" x="8107363" y="4122738"/>
          <p14:tracePt t="40989" x="8066088" y="4060825"/>
          <p14:tracePt t="41005" x="8024813" y="4060825"/>
          <p14:tracePt t="41022" x="7940675" y="4040188"/>
          <p14:tracePt t="41039" x="7858125" y="4040188"/>
          <p14:tracePt t="41056" x="7672388" y="4040188"/>
          <p14:tracePt t="41072" x="7485063" y="4081463"/>
          <p14:tracePt t="41089" x="7215188" y="4225925"/>
          <p14:tracePt t="41105" x="7008813" y="4351338"/>
          <p14:tracePt t="41122" x="6883400" y="4475163"/>
          <p14:tracePt t="41139" x="6821488" y="4578350"/>
          <p14:tracePt t="41141" x="6800850" y="4619625"/>
          <p14:tracePt t="41155" x="6800850" y="4641850"/>
          <p14:tracePt t="41157" x="6800850" y="4683125"/>
          <p14:tracePt t="41172" x="6800850" y="4765675"/>
          <p14:tracePt t="41189" x="6800850" y="4786313"/>
          <p14:tracePt t="41190" x="6800850" y="4806950"/>
          <p14:tracePt t="41205" x="6800850" y="4868863"/>
          <p14:tracePt t="41222" x="6821488" y="4889500"/>
          <p14:tracePt t="41239" x="6862763" y="4930775"/>
          <p14:tracePt t="41241" x="6862763" y="4951413"/>
          <p14:tracePt t="41446" x="6862763" y="4972050"/>
          <p14:tracePt t="41462" x="6862763" y="4992688"/>
          <p14:tracePt t="41482" x="6862763" y="5013325"/>
          <p14:tracePt t="41494" x="6862763" y="5033963"/>
          <p14:tracePt t="41501" x="6862763" y="5056188"/>
          <p14:tracePt t="41510" x="6862763" y="5076825"/>
          <p14:tracePt t="41523" x="6862763" y="5097463"/>
          <p14:tracePt t="41526" x="6862763" y="5118100"/>
          <p14:tracePt t="41530" x="6862763" y="5159375"/>
          <p14:tracePt t="41541" x="6842125" y="5180013"/>
          <p14:tracePt t="41558" x="6842125" y="5241925"/>
          <p14:tracePt t="41561" x="6842125" y="5283200"/>
          <p14:tracePt t="41574" x="6842125" y="5303838"/>
          <p14:tracePt t="41577" x="6842125" y="5324475"/>
          <p14:tracePt t="41590" x="6842125" y="5345113"/>
          <p14:tracePt t="41606" x="6842125" y="5407025"/>
          <p14:tracePt t="41622" x="6842125" y="5470525"/>
          <p14:tracePt t="41639" x="6862763" y="5511800"/>
          <p14:tracePt t="41640" x="6862763" y="5532438"/>
          <p14:tracePt t="41655" x="6883400" y="5614988"/>
          <p14:tracePt t="41672" x="6904038" y="5676900"/>
          <p14:tracePt t="41689" x="6967538" y="5738813"/>
          <p14:tracePt t="41705" x="6988175" y="5780088"/>
          <p14:tracePt t="41707" x="7008813" y="5800725"/>
          <p14:tracePt t="41722" x="7070725" y="5864225"/>
          <p14:tracePt t="41739" x="7173913" y="5926138"/>
          <p14:tracePt t="41755" x="7277100" y="5988050"/>
          <p14:tracePt t="41772" x="7381875" y="6049963"/>
          <p14:tracePt t="41789" x="7567613" y="6111875"/>
          <p14:tracePt t="41805" x="7754938" y="6153150"/>
          <p14:tracePt t="41822" x="7940675" y="6173788"/>
          <p14:tracePt t="41839" x="8086725" y="6194425"/>
          <p14:tracePt t="41855" x="8169275" y="6194425"/>
          <p14:tracePt t="41872" x="8189913" y="6194425"/>
          <p14:tracePt t="41889" x="8231188" y="6194425"/>
          <p14:tracePt t="41905" x="8272463" y="6194425"/>
          <p14:tracePt t="41922" x="8356600" y="6173788"/>
          <p14:tracePt t="41939" x="8521700" y="6153150"/>
          <p14:tracePt t="41955" x="8667750" y="6132513"/>
          <p14:tracePt t="41972" x="8770938" y="6132513"/>
          <p14:tracePt t="41990" x="8832850" y="6132513"/>
          <p14:tracePt t="41992" x="8853488" y="6132513"/>
          <p14:tracePt t="42006" x="8874125" y="6132513"/>
          <p14:tracePt t="42023" x="8894763" y="6132513"/>
          <p14:tracePt t="42039" x="8915400" y="6132513"/>
          <p14:tracePt t="42041" x="8956675" y="6132513"/>
          <p14:tracePt t="42055" x="9020175" y="6132513"/>
          <p14:tracePt t="42072" x="9164638" y="6132513"/>
          <p14:tracePt t="42089" x="9309100" y="6091238"/>
          <p14:tracePt t="42091" x="9393238" y="6091238"/>
          <p14:tracePt t="42105" x="9413875" y="6091238"/>
          <p14:tracePt t="42399" x="9413875" y="6070600"/>
          <p14:tracePt t="42433" x="9393238" y="6029325"/>
          <p14:tracePt t="42440" x="9372600" y="6008688"/>
          <p14:tracePt t="42448" x="9372600" y="5988050"/>
          <p14:tracePt t="42457" x="9372600" y="5967413"/>
          <p14:tracePt t="42473" x="9351963" y="5967413"/>
          <p14:tracePt t="42490" x="9331325" y="5946775"/>
          <p14:tracePt t="42507" x="9309100" y="5926138"/>
          <p14:tracePt t="42523" x="9309100" y="5905500"/>
          <p14:tracePt t="42539" x="9288463" y="5905500"/>
          <p14:tracePt t="42555" x="9267825" y="5884863"/>
          <p14:tracePt t="42591" x="9267825" y="5864225"/>
          <p14:tracePt t="42655" x="9247188" y="5864225"/>
          <p14:tracePt t="42687" x="9226550" y="5842000"/>
          <p14:tracePt t="42703" x="9205913" y="5821363"/>
          <p14:tracePt t="42707" x="9185275" y="5821363"/>
          <p14:tracePt t="42735" x="9164638" y="5821363"/>
          <p14:tracePt t="42751" x="9144000" y="5800725"/>
          <p14:tracePt t="42771" x="9123363" y="5780088"/>
          <p14:tracePt t="42775" x="9082088" y="5759450"/>
          <p14:tracePt t="42790" x="9040813" y="5697538"/>
          <p14:tracePt t="42806" x="8978900" y="5676900"/>
          <p14:tracePt t="42822" x="8915400" y="5635625"/>
          <p14:tracePt t="42839" x="8874125" y="5594350"/>
          <p14:tracePt t="42855" x="8832850" y="5553075"/>
          <p14:tracePt t="42873" x="8812213" y="5532438"/>
          <p14:tracePt t="42889" x="8770938" y="5470525"/>
          <p14:tracePt t="42905" x="8750300" y="5449888"/>
          <p14:tracePt t="42922" x="8709025" y="5427663"/>
          <p14:tracePt t="42939" x="8688388" y="5386388"/>
          <p14:tracePt t="42956" x="8624888" y="5365750"/>
          <p14:tracePt t="42972" x="8562975" y="5324475"/>
          <p14:tracePt t="42989" x="8521700" y="5303838"/>
          <p14:tracePt t="42991" x="8501063" y="5303838"/>
          <p14:tracePt t="43007" x="8480425" y="5303838"/>
          <p14:tracePt t="43023" x="8418513" y="5303838"/>
          <p14:tracePt t="43039" x="8377238" y="5303838"/>
          <p14:tracePt t="43041" x="8356600" y="5303838"/>
          <p14:tracePt t="43056" x="8231188" y="5303838"/>
          <p14:tracePt t="43072" x="8107363" y="5365750"/>
          <p14:tracePt t="43090" x="8024813" y="5407025"/>
          <p14:tracePt t="43091" x="7983538" y="5449888"/>
          <p14:tracePt t="43106" x="7983538" y="5470525"/>
          <p14:tracePt t="43107" x="7962900" y="5470525"/>
          <p14:tracePt t="43122" x="7940675" y="5511800"/>
          <p14:tracePt t="43139" x="7940675" y="5532438"/>
          <p14:tracePt t="43141" x="7920038" y="5573713"/>
          <p14:tracePt t="43156" x="7920038" y="5635625"/>
          <p14:tracePt t="43172" x="7920038" y="5718175"/>
          <p14:tracePt t="43189" x="7920038" y="5780088"/>
          <p14:tracePt t="43205" x="7920038" y="5842000"/>
          <p14:tracePt t="43222" x="7962900" y="5884863"/>
          <p14:tracePt t="43239" x="8004175" y="5905500"/>
          <p14:tracePt t="43256" x="8086725" y="5926138"/>
          <p14:tracePt t="43272" x="8169275" y="5926138"/>
          <p14:tracePt t="43289" x="8293100" y="5926138"/>
          <p14:tracePt t="43306" x="8439150" y="5926138"/>
          <p14:tracePt t="43322" x="8562975" y="5926138"/>
          <p14:tracePt t="43339" x="8688388" y="5884863"/>
          <p14:tracePt t="43355" x="8729663" y="5884863"/>
          <p14:tracePt t="43372" x="8770938" y="5821363"/>
          <p14:tracePt t="43389" x="8812213" y="5800725"/>
          <p14:tracePt t="43405" x="8812213" y="5718175"/>
          <p14:tracePt t="43422" x="8812213" y="5635625"/>
          <p14:tracePt t="43439" x="8812213" y="5573713"/>
          <p14:tracePt t="43441" x="8812213" y="5511800"/>
          <p14:tracePt t="43456" x="8791575" y="5491163"/>
          <p14:tracePt t="43457" x="8770938" y="5449888"/>
          <p14:tracePt t="43472" x="8729663" y="5407025"/>
          <p14:tracePt t="43489" x="8667750" y="5365750"/>
          <p14:tracePt t="43506" x="8604250" y="5345113"/>
          <p14:tracePt t="43522" x="8501063" y="5345113"/>
          <p14:tracePt t="43539" x="8439150" y="5345113"/>
          <p14:tracePt t="43555" x="8377238" y="5365750"/>
          <p14:tracePt t="43557" x="8315325" y="5407025"/>
          <p14:tracePt t="43572" x="8231188" y="5470525"/>
          <p14:tracePt t="43589" x="8189913" y="5511800"/>
          <p14:tracePt t="43590" x="8148638" y="5573713"/>
          <p14:tracePt t="43605" x="8128000" y="5635625"/>
          <p14:tracePt t="43622" x="8107363" y="5697538"/>
          <p14:tracePt t="43639" x="8107363" y="5759450"/>
          <p14:tracePt t="43655" x="8107363" y="5800725"/>
          <p14:tracePt t="43672" x="8128000" y="5821363"/>
          <p14:tracePt t="43689" x="8251825" y="5821363"/>
          <p14:tracePt t="43705" x="8397875" y="5821363"/>
          <p14:tracePt t="43722" x="8521700" y="5821363"/>
          <p14:tracePt t="43739" x="8647113" y="5821363"/>
          <p14:tracePt t="43756" x="8709025" y="5759450"/>
          <p14:tracePt t="43773" x="8729663" y="5738813"/>
          <p14:tracePt t="43790" x="8729663" y="5697538"/>
          <p14:tracePt t="43806" x="8688388" y="5573713"/>
          <p14:tracePt t="43822" x="8604250" y="5491163"/>
          <p14:tracePt t="43839" x="8459788" y="5427663"/>
          <p14:tracePt t="43841" x="8418513" y="5427663"/>
          <p14:tracePt t="43855" x="8356600" y="5407025"/>
          <p14:tracePt t="43857" x="8293100" y="5407025"/>
          <p14:tracePt t="43872" x="8189913" y="5386388"/>
          <p14:tracePt t="43889" x="8128000" y="5386388"/>
          <p14:tracePt t="43890" x="8086725" y="5386388"/>
          <p14:tracePt t="43905" x="7920038" y="5449888"/>
          <p14:tracePt t="43922" x="7858125" y="5511800"/>
          <p14:tracePt t="43939" x="7796213" y="5594350"/>
          <p14:tracePt t="43955" x="7754938" y="5614988"/>
          <p14:tracePt t="43956" x="7754938" y="5656263"/>
          <p14:tracePt t="43972" x="7754938" y="5697538"/>
          <p14:tracePt t="44000" x="7754938" y="5718175"/>
          <p14:tracePt t="44016" x="7754938" y="5759450"/>
          <p14:tracePt t="44048" x="7754938" y="5780088"/>
          <p14:tracePt t="44064" x="7775575" y="5800725"/>
          <p14:tracePt t="44068" x="7796213" y="5800725"/>
          <p14:tracePt t="44081" x="7796213" y="5821363"/>
          <p14:tracePt t="44089" x="7816850" y="5842000"/>
          <p14:tracePt t="44106" x="7858125" y="5842000"/>
          <p14:tracePt t="44122" x="7878763" y="5842000"/>
          <p14:tracePt t="44139" x="7899400" y="5864225"/>
          <p14:tracePt t="44523" x="7920038" y="5864225"/>
          <p14:tracePt t="44528" x="7920038" y="5842000"/>
          <p14:tracePt t="44996" x="7920038" y="5821363"/>
          <p14:tracePt t="45044" x="7920038" y="5800725"/>
          <p14:tracePt t="45049" x="7920038" y="5780088"/>
          <p14:tracePt t="45060" x="7899400" y="5759450"/>
          <p14:tracePt t="45076" x="7878763" y="5738813"/>
          <p14:tracePt t="45090" x="7878763" y="5718175"/>
          <p14:tracePt t="45091" x="7858125" y="5697538"/>
          <p14:tracePt t="45097" x="7837488" y="5697538"/>
          <p14:tracePt t="45108" x="7837488" y="5676900"/>
          <p14:tracePt t="45123" x="7816850" y="5656263"/>
          <p14:tracePt t="45125" x="7796213" y="5656263"/>
          <p14:tracePt t="45129" x="7775575" y="5635625"/>
          <p14:tracePt t="45140" x="7754938" y="5635625"/>
          <p14:tracePt t="45156" x="7713663" y="5614988"/>
          <p14:tracePt t="45172" x="7693025" y="5614988"/>
          <p14:tracePt t="45189" x="7651750" y="5614988"/>
          <p14:tracePt t="45207" x="7608888" y="5594350"/>
          <p14:tracePt t="45222" x="7567613" y="5594350"/>
          <p14:tracePt t="45240" x="7505700" y="5573713"/>
          <p14:tracePt t="45256" x="7402513" y="5532438"/>
          <p14:tracePt t="45272" x="7299325" y="5511800"/>
          <p14:tracePt t="45288" x="7153275" y="5470525"/>
          <p14:tracePt t="45305" x="7050088" y="5449888"/>
          <p14:tracePt t="45322" x="6967538" y="5407025"/>
          <p14:tracePt t="45339" x="6842125" y="5345113"/>
          <p14:tracePt t="45355" x="6780213" y="5303838"/>
          <p14:tracePt t="45372" x="6697663" y="5221288"/>
          <p14:tracePt t="45389" x="6615113" y="5200650"/>
          <p14:tracePt t="45405" x="6572250" y="5159375"/>
          <p14:tracePt t="45422" x="6551613" y="5118100"/>
          <p14:tracePt t="45439" x="6530975" y="5118100"/>
          <p14:tracePt t="45455" x="6530975" y="5097463"/>
          <p14:tracePt t="45472" x="6510338" y="5076825"/>
          <p14:tracePt t="45491" x="6510338" y="5056188"/>
          <p14:tracePt t="45505" x="6510338" y="5033963"/>
          <p14:tracePt t="45507" x="6489700" y="5013325"/>
          <p14:tracePt t="45522" x="6489700" y="4992688"/>
          <p14:tracePt t="45523" x="6448425" y="4951413"/>
          <p14:tracePt t="45540" x="6427788" y="4848225"/>
          <p14:tracePt t="45542" x="6365875" y="4745038"/>
          <p14:tracePt t="45556" x="6324600" y="4662488"/>
          <p14:tracePt t="45572" x="6261100" y="4516438"/>
          <p14:tracePt t="45589" x="6137275" y="4310063"/>
          <p14:tracePt t="45605" x="6054725" y="4143375"/>
          <p14:tracePt t="45607" x="6054725" y="4122738"/>
          <p14:tracePt t="45622" x="6013450" y="4040188"/>
          <p14:tracePt t="45623" x="5992813" y="3978275"/>
          <p14:tracePt t="45639" x="5951538" y="3875088"/>
          <p14:tracePt t="45655" x="5930900" y="3749675"/>
          <p14:tracePt t="45656" x="5930900" y="3646488"/>
          <p14:tracePt t="45672" x="5930900" y="3335338"/>
          <p14:tracePt t="45688" x="5930900" y="2838450"/>
          <p14:tracePt t="45705" x="6075363" y="2216150"/>
          <p14:tracePt t="45722" x="6219825" y="1492250"/>
          <p14:tracePt t="45739" x="6365875" y="766763"/>
          <p14:tracePt t="45755" x="6530975" y="144463"/>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263CCC-7D0F-52E8-7B61-5A5FF5232FCF}"/>
              </a:ext>
            </a:extLst>
          </p:cNvPr>
          <p:cNvPicPr>
            <a:picLocks noChangeAspect="1"/>
          </p:cNvPicPr>
          <p:nvPr/>
        </p:nvPicPr>
        <p:blipFill>
          <a:blip r:embed="rId5"/>
          <a:stretch>
            <a:fillRect/>
          </a:stretch>
        </p:blipFill>
        <p:spPr>
          <a:xfrm>
            <a:off x="6096000" y="635212"/>
            <a:ext cx="5105400" cy="5587576"/>
          </a:xfrm>
          <a:prstGeom prst="rect">
            <a:avLst/>
          </a:prstGeom>
        </p:spPr>
      </p:pic>
      <p:sp>
        <p:nvSpPr>
          <p:cNvPr id="6" name="TextBox 5">
            <a:extLst>
              <a:ext uri="{FF2B5EF4-FFF2-40B4-BE49-F238E27FC236}">
                <a16:creationId xmlns:a16="http://schemas.microsoft.com/office/drawing/2014/main" id="{7E2CAA54-5CA9-70E4-E8C3-3DFE51312138}"/>
              </a:ext>
            </a:extLst>
          </p:cNvPr>
          <p:cNvSpPr txBox="1"/>
          <p:nvPr/>
        </p:nvSpPr>
        <p:spPr>
          <a:xfrm>
            <a:off x="191124" y="856592"/>
            <a:ext cx="6138472" cy="1569660"/>
          </a:xfrm>
          <a:prstGeom prst="rect">
            <a:avLst/>
          </a:prstGeom>
          <a:noFill/>
        </p:spPr>
        <p:txBody>
          <a:bodyPr wrap="square">
            <a:spAutoFit/>
          </a:bodyPr>
          <a:lstStyle/>
          <a:p>
            <a:r>
              <a:rPr lang="en-ZA" sz="2400" b="1" dirty="0"/>
              <a:t>The building block of AQFP logic, the Buffer.</a:t>
            </a:r>
          </a:p>
          <a:p>
            <a:r>
              <a:rPr lang="en-ZA" dirty="0"/>
              <a:t>The Supercurrent in the junction is quantized according to the following equation.</a:t>
            </a:r>
          </a:p>
          <a:p>
            <a:r>
              <a:rPr lang="en-ZA" dirty="0"/>
              <a:t>I = Ic0sin(</a:t>
            </a:r>
            <a:r>
              <a:rPr lang="el-GR" dirty="0"/>
              <a:t>ϕ)</a:t>
            </a:r>
            <a:endParaRPr lang="en-ZA" dirty="0"/>
          </a:p>
          <a:p>
            <a:endParaRPr lang="en-ZA" dirty="0"/>
          </a:p>
        </p:txBody>
      </p:sp>
      <p:pic>
        <p:nvPicPr>
          <p:cNvPr id="48" name="Audio 47">
            <a:hlinkClick r:id="" action="ppaction://media"/>
            <a:extLst>
              <a:ext uri="{FF2B5EF4-FFF2-40B4-BE49-F238E27FC236}">
                <a16:creationId xmlns:a16="http://schemas.microsoft.com/office/drawing/2014/main" id="{DA48D102-7BF1-D069-B7B2-85CA58B4ECD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6122604"/>
      </p:ext>
    </p:extLst>
  </p:cSld>
  <p:clrMapOvr>
    <a:masterClrMapping/>
  </p:clrMapOvr>
  <mc:AlternateContent xmlns:mc="http://schemas.openxmlformats.org/markup-compatibility/2006">
    <mc:Choice xmlns:p14="http://schemas.microsoft.com/office/powerpoint/2010/main" Requires="p14">
      <p:transition spd="slow" p14:dur="2000" advTm="14759"/>
    </mc:Choice>
    <mc:Fallback>
      <p:transition spd="slow" advTm="147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8"/>
                </p:tgtEl>
              </p:cMediaNode>
            </p:audio>
          </p:childTnLst>
        </p:cTn>
      </p:par>
    </p:tnLst>
  </p:timing>
  <p:extLst>
    <p:ext uri="{3A86A75C-4F4B-4683-9AE1-C65F6400EC91}">
      <p14:laserTraceLst xmlns:p14="http://schemas.microsoft.com/office/powerpoint/2010/main">
        <p14:tracePtLst>
          <p14:tracePt t="2235" x="4340225" y="6296025"/>
          <p14:tracePt t="2460" x="5059363" y="6361113"/>
          <p14:tracePt t="2476" x="5329238" y="6215063"/>
          <p14:tracePt t="2478" x="5576888" y="6091238"/>
          <p14:tracePt t="2493" x="5784850" y="5946775"/>
          <p14:tracePt t="2494" x="6013450" y="5821363"/>
          <p14:tracePt t="2510" x="6365875" y="5532438"/>
          <p14:tracePt t="2511" x="6530975" y="5365750"/>
          <p14:tracePt t="2543" x="6967538" y="4951413"/>
          <p14:tracePt t="2544" x="7091363" y="4827588"/>
          <p14:tracePt t="2560" x="7277100" y="4578350"/>
          <p14:tracePt t="2576" x="7361238" y="4454525"/>
          <p14:tracePt t="2577" x="7464425" y="4351338"/>
          <p14:tracePt t="2593" x="7631113" y="4143375"/>
          <p14:tracePt t="2609" x="7734300" y="3978275"/>
          <p14:tracePt t="2625" x="7858125" y="3790950"/>
          <p14:tracePt t="2642" x="8045450" y="3605213"/>
          <p14:tracePt t="2659" x="8272463" y="3417888"/>
          <p14:tracePt t="2676" x="8542338" y="3211513"/>
          <p14:tracePt t="2692" x="8832850" y="2982913"/>
          <p14:tracePt t="2709" x="9061450" y="2755900"/>
          <p14:tracePt t="2725" x="9309100" y="2568575"/>
          <p14:tracePt t="2742" x="9517063" y="2403475"/>
          <p14:tracePt t="2759" x="9537700" y="2362200"/>
          <p14:tracePt t="2775" x="9578975" y="2320925"/>
          <p14:tracePt t="2792" x="9578975" y="2279650"/>
          <p14:tracePt t="2809" x="9620250" y="2216150"/>
          <p14:tracePt t="2825" x="9640888" y="2174875"/>
          <p14:tracePt t="3793" x="9640888" y="2154238"/>
          <p14:tracePt t="3797" x="9620250" y="2154238"/>
          <p14:tracePt t="3807" x="9599613" y="2154238"/>
          <p14:tracePt t="3810" x="9578975" y="2154238"/>
          <p14:tracePt t="3855" x="9537700" y="2112963"/>
          <p14:tracePt t="3859" x="9517063" y="2112963"/>
          <p14:tracePt t="3874" x="9496425" y="2092325"/>
          <p14:tracePt t="3879" x="9475788" y="2071688"/>
          <p14:tracePt t="3886" x="9434513" y="2051050"/>
          <p14:tracePt t="3893" x="9413875" y="2051050"/>
          <p14:tracePt t="3910" x="9413875" y="2030413"/>
          <p14:tracePt t="4048" x="9413875" y="2009775"/>
          <p14:tracePt t="4051" x="9434513" y="2009775"/>
          <p14:tracePt t="4062" x="9455150" y="1989138"/>
          <p14:tracePt t="4079" x="9517063" y="1989138"/>
          <p14:tracePt t="4081" x="9558338" y="1989138"/>
          <p14:tracePt t="4093" x="9620250" y="1968500"/>
          <p14:tracePt t="4110" x="9766300" y="1968500"/>
          <p14:tracePt t="4126" x="9848850" y="1968500"/>
          <p14:tracePt t="4128" x="9952038" y="2009775"/>
          <p14:tracePt t="4130" x="10015538" y="2030413"/>
          <p14:tracePt t="4142" x="10056813" y="2071688"/>
          <p14:tracePt t="4159" x="10221913" y="2174875"/>
          <p14:tracePt t="4161" x="10283825" y="2216150"/>
          <p14:tracePt t="4176" x="10388600" y="2320925"/>
          <p14:tracePt t="4177" x="10429875" y="2362200"/>
          <p14:tracePt t="4192" x="10512425" y="2465388"/>
          <p14:tracePt t="4194" x="10553700" y="2506663"/>
          <p14:tracePt t="4209" x="10615613" y="2589213"/>
          <p14:tracePt t="4210" x="10741025" y="2714625"/>
          <p14:tracePt t="4226" x="10988675" y="3003550"/>
          <p14:tracePt t="4242" x="11155363" y="3294063"/>
          <p14:tracePt t="4259" x="11279188" y="3584575"/>
          <p14:tracePt t="4275" x="11341100" y="3854450"/>
          <p14:tracePt t="4292" x="11320463" y="4164013"/>
          <p14:tracePt t="4309" x="11258550" y="4537075"/>
          <p14:tracePt t="4325" x="11155363" y="4930775"/>
          <p14:tracePt t="4342" x="11052175" y="5241925"/>
          <p14:tracePt t="4359" x="10968038" y="5491163"/>
          <p14:tracePt t="4375" x="10885488" y="5656263"/>
          <p14:tracePt t="4392" x="10679113" y="5780088"/>
          <p14:tracePt t="4409" x="10471150" y="5780088"/>
          <p14:tracePt t="4425" x="10429875" y="5780088"/>
          <p14:tracePt t="4767" x="10429875" y="5759450"/>
          <p14:tracePt t="4799" x="10429875" y="5738813"/>
          <p14:tracePt t="4850" x="10409238" y="5697538"/>
          <p14:tracePt t="4895" x="10388600" y="5676900"/>
          <p14:tracePt t="4911" x="10388600" y="5656263"/>
          <p14:tracePt t="4928" x="10388600" y="5614988"/>
          <p14:tracePt t="4930" x="10367963" y="5573713"/>
          <p14:tracePt t="4942" x="10367963" y="5553075"/>
          <p14:tracePt t="4946" x="10347325" y="5511800"/>
          <p14:tracePt t="4958" x="10325100" y="5449888"/>
          <p14:tracePt t="4962" x="10304463" y="5386388"/>
          <p14:tracePt t="4976" x="10283825" y="5324475"/>
          <p14:tracePt t="4978" x="10283825" y="5303838"/>
          <p14:tracePt t="4992" x="10263188" y="5262563"/>
          <p14:tracePt t="4994" x="10263188" y="5241925"/>
          <p14:tracePt t="5009" x="10242550" y="5221288"/>
          <p14:tracePt t="5025" x="10242550" y="5200650"/>
          <p14:tracePt t="5043" x="10242550" y="5180013"/>
          <p14:tracePt t="5071" x="10242550" y="5159375"/>
          <p14:tracePt t="5103" x="10221913" y="5159375"/>
          <p14:tracePt t="5312" x="10201275" y="5159375"/>
          <p14:tracePt t="5328" x="10180638" y="5159375"/>
          <p14:tracePt t="5333" x="10160000" y="5159375"/>
          <p14:tracePt t="5343" x="10118725" y="5180013"/>
          <p14:tracePt t="5360" x="10077450" y="5200650"/>
          <p14:tracePt t="5377" x="9994900" y="5241925"/>
          <p14:tracePt t="5379" x="9972675" y="5262563"/>
          <p14:tracePt t="5392" x="9952038" y="5283200"/>
          <p14:tracePt t="5410" x="9910763" y="5324475"/>
          <p14:tracePt t="5426" x="9890125" y="5345113"/>
          <p14:tracePt t="5443" x="9828213" y="5386388"/>
          <p14:tracePt t="5459" x="9786938" y="5386388"/>
          <p14:tracePt t="5476" x="9683750" y="5386388"/>
          <p14:tracePt t="5492" x="9558338" y="5386388"/>
          <p14:tracePt t="5510" x="9413875" y="5386388"/>
          <p14:tracePt t="5526" x="9267825" y="5386388"/>
          <p14:tracePt t="5542" x="9164638" y="5386388"/>
          <p14:tracePt t="5559" x="9102725" y="5365750"/>
          <p14:tracePt t="5576" x="9061450" y="5345113"/>
          <p14:tracePt t="5592" x="8999538" y="5324475"/>
          <p14:tracePt t="5609" x="8978900" y="5283200"/>
          <p14:tracePt t="5626" x="8936038" y="5241925"/>
          <p14:tracePt t="5643" x="8853488" y="5180013"/>
          <p14:tracePt t="5659" x="8812213" y="5097463"/>
          <p14:tracePt t="5676" x="8709025" y="4992688"/>
          <p14:tracePt t="5692" x="8647113" y="4910138"/>
          <p14:tracePt t="5709" x="8583613" y="4827588"/>
          <p14:tracePt t="5725" x="8562975" y="4765675"/>
          <p14:tracePt t="5727" x="8542338" y="4724400"/>
          <p14:tracePt t="5742" x="8521700" y="4724400"/>
          <p14:tracePt t="5744" x="8521700" y="4703763"/>
          <p14:tracePt t="5759" x="8459788" y="4598988"/>
          <p14:tracePt t="5775" x="8459788" y="4578350"/>
          <p14:tracePt t="5777" x="8459788" y="4557713"/>
          <p14:tracePt t="5792" x="8439150" y="4475163"/>
          <p14:tracePt t="5809" x="8418513" y="4413250"/>
          <p14:tracePt t="5825" x="8397875" y="4330700"/>
          <p14:tracePt t="5827" x="8397875" y="4310063"/>
          <p14:tracePt t="5843" x="8397875" y="4268788"/>
          <p14:tracePt t="5859" x="8397875" y="4248150"/>
          <p14:tracePt t="5876" x="8397875" y="4225925"/>
          <p14:tracePt t="5892" x="8397875" y="4205288"/>
          <p14:tracePt t="5909" x="8397875" y="4184650"/>
          <p14:tracePt t="5926" x="8397875" y="4122738"/>
          <p14:tracePt t="5943" x="8439150" y="4060825"/>
          <p14:tracePt t="5960" x="8521700" y="3978275"/>
          <p14:tracePt t="5975" x="8604250" y="3937000"/>
          <p14:tracePt t="5992" x="8667750" y="3895725"/>
          <p14:tracePt t="6009" x="8729663" y="3854450"/>
          <p14:tracePt t="6025" x="8791575" y="3854450"/>
          <p14:tracePt t="6042" x="8832850" y="3854450"/>
          <p14:tracePt t="6059" x="8894763" y="3854450"/>
          <p14:tracePt t="6075" x="8999538" y="3854450"/>
          <p14:tracePt t="6092" x="9102725" y="3854450"/>
          <p14:tracePt t="6109" x="9205913" y="3854450"/>
          <p14:tracePt t="6126" x="9247188" y="3854450"/>
          <p14:tracePt t="6127" x="9288463" y="3854450"/>
          <p14:tracePt t="6142" x="9309100" y="3854450"/>
          <p14:tracePt t="6159" x="9372600" y="3854450"/>
          <p14:tracePt t="6191" x="9393238" y="3854450"/>
          <p14:tracePt t="6207" x="9393238" y="3833813"/>
          <p14:tracePt t="6239" x="9413875" y="3833813"/>
          <p14:tracePt t="6255" x="9455150" y="3833813"/>
          <p14:tracePt t="6271" x="9496425" y="3833813"/>
          <p14:tracePt t="6287" x="9517063" y="3833813"/>
          <p14:tracePt t="6335" x="9537700" y="3833813"/>
          <p14:tracePt t="6355" x="9558338" y="3833813"/>
          <p14:tracePt t="6367" x="9578975" y="3833813"/>
          <p14:tracePt t="6371" x="9578975" y="3854450"/>
          <p14:tracePt t="6383" x="9599613" y="3875088"/>
          <p14:tracePt t="6399" x="9620250" y="3875088"/>
          <p14:tracePt t="6409" x="9620250" y="3895725"/>
          <p14:tracePt t="6425" x="9640888" y="3916363"/>
          <p14:tracePt t="6442" x="9663113" y="3957638"/>
          <p14:tracePt t="6459" x="9683750" y="3998913"/>
          <p14:tracePt t="6475" x="9704388" y="4040188"/>
          <p14:tracePt t="6492" x="9725025" y="4081463"/>
          <p14:tracePt t="6509" x="9745663" y="4184650"/>
          <p14:tracePt t="6525" x="9766300" y="4225925"/>
          <p14:tracePt t="6542" x="9766300" y="4268788"/>
          <p14:tracePt t="6544" x="9786938" y="4289425"/>
          <p14:tracePt t="6559" x="9828213" y="4371975"/>
          <p14:tracePt t="6575" x="9828213" y="4392613"/>
          <p14:tracePt t="6577" x="9828213" y="4433888"/>
          <p14:tracePt t="6592" x="9828213" y="4475163"/>
          <p14:tracePt t="6594" x="9848850" y="4516438"/>
          <p14:tracePt t="6609" x="9869488" y="4578350"/>
          <p14:tracePt t="6626" x="9869488" y="4619625"/>
          <p14:tracePt t="6643" x="9869488" y="4662488"/>
          <p14:tracePt t="6659" x="9869488" y="4683125"/>
          <p14:tracePt t="6676" x="9869488" y="4703763"/>
          <p14:tracePt t="6677" x="9869488" y="4724400"/>
          <p14:tracePt t="6692" x="9848850" y="4745038"/>
          <p14:tracePt t="6709" x="9807575" y="4786313"/>
          <p14:tracePt t="6725" x="9725025" y="4827588"/>
          <p14:tracePt t="6742" x="9599613" y="4868863"/>
          <p14:tracePt t="6759" x="9517063" y="4889500"/>
          <p14:tracePt t="6775" x="9393238" y="4910138"/>
          <p14:tracePt t="6792" x="9288463" y="4930775"/>
          <p14:tracePt t="6809" x="9164638" y="4951413"/>
          <p14:tracePt t="6825" x="9082088" y="4972050"/>
          <p14:tracePt t="6842" x="9020175" y="4972050"/>
          <p14:tracePt t="6859" x="8936038" y="4992688"/>
          <p14:tracePt t="6876" x="8832850" y="4992688"/>
          <p14:tracePt t="6892" x="8729663" y="4992688"/>
          <p14:tracePt t="6909" x="8624888" y="4972050"/>
          <p14:tracePt t="6926" x="8562975" y="4951413"/>
          <p14:tracePt t="6943" x="8501063" y="4910138"/>
          <p14:tracePt t="6959" x="8459788" y="4868863"/>
          <p14:tracePt t="6975" x="8418513" y="4827588"/>
          <p14:tracePt t="6993" x="8418513" y="4806950"/>
          <p14:tracePt t="7010" x="8397875" y="4786313"/>
          <p14:tracePt t="7026" x="8397875" y="4745038"/>
          <p14:tracePt t="7042" x="8397875" y="4724400"/>
          <p14:tracePt t="7059" x="8377238" y="4662488"/>
          <p14:tracePt t="7075" x="8377238" y="4598988"/>
          <p14:tracePt t="7092" x="8377238" y="4475163"/>
          <p14:tracePt t="7094" x="8377238" y="4454525"/>
          <p14:tracePt t="7109" x="8377238" y="4371975"/>
          <p14:tracePt t="7126" x="8377238" y="4268788"/>
          <p14:tracePt t="7142" x="8439150" y="4143375"/>
          <p14:tracePt t="7159" x="8480425" y="4081463"/>
          <p14:tracePt t="7175" x="8542338" y="4019550"/>
          <p14:tracePt t="7192" x="8562975" y="3978275"/>
          <p14:tracePt t="7209" x="8583613" y="3957638"/>
          <p14:tracePt t="7225" x="8583613" y="3937000"/>
          <p14:tracePt t="7242" x="8604250" y="3937000"/>
          <p14:tracePt t="7259" x="8624888" y="3916363"/>
          <p14:tracePt t="7275" x="8647113" y="3895725"/>
          <p14:tracePt t="7292" x="8688388" y="3875088"/>
          <p14:tracePt t="7309" x="8729663" y="3854450"/>
          <p14:tracePt t="7325" x="8770938" y="3854450"/>
          <p14:tracePt t="7343" x="8853488" y="3854450"/>
          <p14:tracePt t="7359" x="8999538" y="3854450"/>
          <p14:tracePt t="7375" x="9102725" y="3854450"/>
          <p14:tracePt t="7392" x="9247188" y="3875088"/>
          <p14:tracePt t="7393" x="9331325" y="3895725"/>
          <p14:tracePt t="7409" x="9475788" y="3937000"/>
          <p14:tracePt t="7425" x="9537700" y="3957638"/>
          <p14:tracePt t="7426" x="9578975" y="3957638"/>
          <p14:tracePt t="7442" x="9620250" y="3998913"/>
          <p14:tracePt t="7459" x="9640888" y="4019550"/>
          <p14:tracePt t="7475" x="9663113" y="4040188"/>
          <p14:tracePt t="7492" x="9704388" y="4081463"/>
          <p14:tracePt t="7494" x="9725025" y="4102100"/>
          <p14:tracePt t="7509" x="9786938" y="4164013"/>
          <p14:tracePt t="7525" x="9807575" y="4205288"/>
          <p14:tracePt t="7527" x="9848850" y="4248150"/>
          <p14:tracePt t="7542" x="9869488" y="4371975"/>
          <p14:tracePt t="7559" x="9890125" y="4495800"/>
          <p14:tracePt t="7575" x="9890125" y="4619625"/>
          <p14:tracePt t="7592" x="9890125" y="4724400"/>
          <p14:tracePt t="7609" x="9848850" y="4827588"/>
          <p14:tracePt t="7625" x="9786938" y="4910138"/>
          <p14:tracePt t="7643" x="9766300" y="4930775"/>
          <p14:tracePt t="7659" x="9725025" y="4972050"/>
          <p14:tracePt t="7675" x="9683750" y="4972050"/>
          <p14:tracePt t="7692" x="9663113" y="4992688"/>
          <p14:tracePt t="7715" x="9620250" y="5013325"/>
          <p14:tracePt t="7729" x="9599613" y="5013325"/>
          <p14:tracePt t="7745" x="9578975" y="5033963"/>
          <p14:tracePt t="7759" x="9558338" y="5033963"/>
          <p14:tracePt t="7777" x="9537700" y="5033963"/>
          <p14:tracePt t="8204" x="9475788" y="5033963"/>
          <p14:tracePt t="8221" x="9434513" y="5013325"/>
          <p14:tracePt t="8224" x="9372600" y="4992688"/>
          <p14:tracePt t="8242" x="9267825" y="4951413"/>
          <p14:tracePt t="8259" x="9185275" y="4930775"/>
          <p14:tracePt t="8276" x="9123363" y="4889500"/>
          <p14:tracePt t="8293" x="9040813" y="4848225"/>
          <p14:tracePt t="8309" x="9020175" y="4827588"/>
          <p14:tracePt t="8326" x="8999538" y="4786313"/>
          <p14:tracePt t="8342" x="8978900" y="4703763"/>
          <p14:tracePt t="8359" x="8956675" y="4641850"/>
          <p14:tracePt t="8375" x="8936038" y="4578350"/>
          <p14:tracePt t="8392" x="8936038" y="4537075"/>
          <p14:tracePt t="8409" x="8936038" y="4475163"/>
          <p14:tracePt t="8411" x="8936038" y="4454525"/>
          <p14:tracePt t="8425" x="8936038" y="4433888"/>
          <p14:tracePt t="8427" x="8936038" y="4392613"/>
          <p14:tracePt t="8442" x="8936038" y="4330700"/>
          <p14:tracePt t="8444" x="8956675" y="4310063"/>
          <p14:tracePt t="8459" x="8999538" y="4205288"/>
          <p14:tracePt t="8475" x="9020175" y="4184650"/>
          <p14:tracePt t="8477" x="9061450" y="4122738"/>
          <p14:tracePt t="8492" x="9123363" y="4019550"/>
          <p14:tracePt t="8509" x="9185275" y="3998913"/>
          <p14:tracePt t="8525" x="9288463" y="3937000"/>
          <p14:tracePt t="8527" x="9309100" y="3937000"/>
          <p14:tracePt t="8542" x="9372600" y="3916363"/>
          <p14:tracePt t="8544" x="9455150" y="3916363"/>
          <p14:tracePt t="8559" x="9558338" y="3916363"/>
          <p14:tracePt t="8575" x="9599613" y="3916363"/>
          <p14:tracePt t="8577" x="9620250" y="3916363"/>
          <p14:tracePt t="8592" x="9683750" y="3916363"/>
          <p14:tracePt t="8639" x="9704388" y="3916363"/>
          <p14:tracePt t="8651" x="9704388" y="3937000"/>
          <p14:tracePt t="8659" x="9725025" y="3937000"/>
          <p14:tracePt t="8676" x="9745663" y="3998913"/>
          <p14:tracePt t="8692" x="9766300" y="4060825"/>
          <p14:tracePt t="8709" x="9766300" y="4143375"/>
          <p14:tracePt t="8726" x="9766300" y="4248150"/>
          <p14:tracePt t="8742" x="9766300" y="4330700"/>
          <p14:tracePt t="8759" x="9766300" y="4433888"/>
          <p14:tracePt t="8776" x="9766300" y="4495800"/>
          <p14:tracePt t="8792" x="9725025" y="4578350"/>
          <p14:tracePt t="8809" x="9704388" y="4619625"/>
          <p14:tracePt t="8825" x="9640888" y="4662488"/>
          <p14:tracePt t="8842" x="9620250" y="4703763"/>
          <p14:tracePt t="8844" x="9578975" y="4703763"/>
          <p14:tracePt t="8859" x="9496425" y="4745038"/>
          <p14:tracePt t="8875" x="9475788" y="4745038"/>
          <p14:tracePt t="8877" x="9434513" y="4765675"/>
          <p14:tracePt t="8892" x="9331325" y="4765675"/>
          <p14:tracePt t="8909" x="9226550" y="4765675"/>
          <p14:tracePt t="8925" x="9144000" y="4765675"/>
          <p14:tracePt t="8927" x="9102725" y="4765675"/>
          <p14:tracePt t="8942" x="9040813" y="4765675"/>
          <p14:tracePt t="8943" x="8999538" y="4745038"/>
          <p14:tracePt t="8959" x="8915400" y="4683125"/>
          <p14:tracePt t="8975" x="8894763" y="4641850"/>
          <p14:tracePt t="8977" x="8874125" y="4619625"/>
          <p14:tracePt t="8992" x="8853488" y="4578350"/>
          <p14:tracePt t="9009" x="8812213" y="4537075"/>
          <p14:tracePt t="9025" x="8812213" y="4516438"/>
          <p14:tracePt t="9042" x="8791575" y="4454525"/>
          <p14:tracePt t="9059" x="8791575" y="4413250"/>
          <p14:tracePt t="9075" x="8791575" y="4392613"/>
          <p14:tracePt t="9092" x="8791575" y="4351338"/>
          <p14:tracePt t="9108" x="8791575" y="4310063"/>
          <p14:tracePt t="9125" x="8832850" y="4268788"/>
          <p14:tracePt t="9142" x="8853488" y="4248150"/>
          <p14:tracePt t="9159" x="8936038" y="4184650"/>
          <p14:tracePt t="9175" x="8999538" y="4164013"/>
          <p14:tracePt t="9192" x="9040813" y="4143375"/>
          <p14:tracePt t="9209" x="9061450" y="4143375"/>
          <p14:tracePt t="9225" x="9082088" y="4122738"/>
          <p14:tracePt t="9612" x="9102725" y="4122738"/>
          <p14:tracePt t="9630" x="9144000" y="4122738"/>
          <p14:tracePt t="9646" x="9164638" y="4122738"/>
          <p14:tracePt t="9651" x="9205913" y="4122738"/>
          <p14:tracePt t="9661" x="9288463" y="4122738"/>
          <p14:tracePt t="9678" x="9393238" y="4143375"/>
          <p14:tracePt t="9681" x="9496425" y="4164013"/>
          <p14:tracePt t="9693" x="9578975" y="4184650"/>
          <p14:tracePt t="9709" x="9704388" y="4248150"/>
          <p14:tracePt t="9725" x="9745663" y="4268788"/>
          <p14:tracePt t="9728" x="9786938" y="4268788"/>
          <p14:tracePt t="9743" x="9848850" y="4351338"/>
          <p14:tracePt t="9745" x="9869488" y="4371975"/>
          <p14:tracePt t="9759" x="9890125" y="4413250"/>
          <p14:tracePt t="9761" x="9890125" y="4475163"/>
          <p14:tracePt t="9775" x="9931400" y="4516438"/>
          <p14:tracePt t="9778" x="9931400" y="4578350"/>
          <p14:tracePt t="9792" x="9952038" y="4641850"/>
          <p14:tracePt t="9794" x="9972675" y="4703763"/>
          <p14:tracePt t="9809" x="9972675" y="4848225"/>
          <p14:tracePt t="9825" x="9994900" y="5033963"/>
          <p14:tracePt t="9842" x="9994900" y="5180013"/>
          <p14:tracePt t="9858" x="9994900" y="5345113"/>
          <p14:tracePt t="9875" x="9910763" y="5470525"/>
          <p14:tracePt t="9892" x="9828213" y="5594350"/>
          <p14:tracePt t="9909" x="9725025" y="5697538"/>
          <p14:tracePt t="9925" x="9663113" y="5759450"/>
          <p14:tracePt t="9942" x="9558338" y="5780088"/>
          <p14:tracePt t="9959" x="9434513" y="5821363"/>
          <p14:tracePt t="9975" x="9288463" y="5842000"/>
          <p14:tracePt t="9992" x="9123363" y="5842000"/>
          <p14:tracePt t="10009" x="8915400" y="5864225"/>
          <p14:tracePt t="10025" x="8791575" y="5864225"/>
          <p14:tracePt t="10042" x="8647113" y="5864225"/>
          <p14:tracePt t="10059" x="8583613" y="5864225"/>
          <p14:tracePt t="10075" x="8542338" y="5864225"/>
          <p14:tracePt t="10093" x="8521700" y="5864225"/>
          <p14:tracePt t="10158" x="8501063" y="5864225"/>
          <p14:tracePt t="10687" x="8521700" y="5842000"/>
          <p14:tracePt t="10702" x="8562975" y="5821363"/>
          <p14:tracePt t="10719" x="8604250" y="5821363"/>
          <p14:tracePt t="10722" x="8647113" y="5821363"/>
          <p14:tracePt t="10734" x="8688388" y="5800725"/>
          <p14:tracePt t="10742" x="8729663" y="5800725"/>
          <p14:tracePt t="10759" x="8791575" y="5800725"/>
          <p14:tracePt t="10777" x="8874125" y="5800725"/>
          <p14:tracePt t="10793" x="8915400" y="5800725"/>
          <p14:tracePt t="10809" x="8956675" y="5800725"/>
          <p14:tracePt t="10829" x="8978900" y="5800725"/>
          <p14:tracePt t="10861" x="8999538" y="5800725"/>
          <p14:tracePt t="10877" x="9020175" y="5800725"/>
          <p14:tracePt t="10881" x="9040813" y="5800725"/>
          <p14:tracePt t="10894" x="9082088" y="5800725"/>
          <p14:tracePt t="10909" x="9185275" y="5800725"/>
          <p14:tracePt t="10925" x="9247188" y="5821363"/>
          <p14:tracePt t="10942" x="9309100" y="5842000"/>
          <p14:tracePt t="10959" x="9351963" y="5884863"/>
          <p14:tracePt t="10975" x="9372600" y="5884863"/>
          <p14:tracePt t="11021" x="9372600" y="5905500"/>
          <p14:tracePt t="11086" x="9372600" y="5926138"/>
          <p14:tracePt t="11185" x="9372600" y="5946775"/>
          <p14:tracePt t="11201" x="9351963" y="5946775"/>
          <p14:tracePt t="11217" x="9331325" y="5946775"/>
          <p14:tracePt t="11237" x="9309100" y="5946775"/>
          <p14:tracePt t="11248" x="9288463" y="5946775"/>
          <p14:tracePt t="11252" x="9267825" y="5946775"/>
          <p14:tracePt t="11263" x="9247188" y="5926138"/>
          <p14:tracePt t="11276" x="9247188" y="5905500"/>
          <p14:tracePt t="11292" x="9185275" y="5864225"/>
          <p14:tracePt t="11309" x="9123363" y="5821363"/>
          <p14:tracePt t="11311" x="9123363" y="5800725"/>
          <p14:tracePt t="11325" x="9082088" y="5759450"/>
          <p14:tracePt t="11327" x="9061450" y="5759450"/>
          <p14:tracePt t="11342" x="9061450" y="5697538"/>
          <p14:tracePt t="11359" x="9040813" y="5656263"/>
          <p14:tracePt t="11375" x="8999538" y="5573713"/>
          <p14:tracePt t="11407" x="8999538" y="5553075"/>
          <p14:tracePt t="13042" x="9020175" y="5573713"/>
          <p14:tracePt t="13049" x="9040813" y="5573713"/>
          <p14:tracePt t="13059" x="9061450" y="5594350"/>
          <p14:tracePt t="13061" x="9123363" y="5635625"/>
          <p14:tracePt t="13079" x="9144000" y="5635625"/>
          <p14:tracePt t="13092" x="9185275" y="5656263"/>
          <p14:tracePt t="13094" x="9205913" y="5676900"/>
          <p14:tracePt t="13110" x="9331325" y="5697538"/>
          <p14:tracePt t="13127" x="9434513" y="5738813"/>
          <p14:tracePt t="13143" x="9455150" y="5738813"/>
          <p14:tracePt t="13145" x="9517063" y="5738813"/>
          <p14:tracePt t="13159" x="9620250" y="5759450"/>
          <p14:tracePt t="13175" x="9704388" y="5759450"/>
          <p14:tracePt t="13193" x="9745663" y="5759450"/>
          <p14:tracePt t="13209" x="9828213" y="5759450"/>
          <p14:tracePt t="13225" x="9931400" y="5738813"/>
          <p14:tracePt t="13242" x="10056813" y="5718175"/>
          <p14:tracePt t="13259" x="10160000" y="5656263"/>
          <p14:tracePt t="13275" x="10304463" y="5594350"/>
          <p14:tracePt t="13292" x="10450513" y="5532438"/>
          <p14:tracePt t="13309" x="10656888" y="5427663"/>
          <p14:tracePt t="13326" x="10761663" y="5407025"/>
          <p14:tracePt t="13342" x="10802938" y="5345113"/>
          <p14:tracePt t="13359" x="10885488" y="5303838"/>
          <p14:tracePt t="13375" x="10885488" y="5283200"/>
          <p14:tracePt t="13392" x="10906125" y="5283200"/>
          <p14:tracePt t="13409" x="10947400" y="5241925"/>
          <p14:tracePt t="13425" x="11010900" y="5200650"/>
          <p14:tracePt t="13427" x="11010900" y="5180013"/>
          <p14:tracePt t="13442" x="11052175" y="5159375"/>
          <p14:tracePt t="13444" x="11072813" y="5118100"/>
          <p14:tracePt t="13459" x="11155363" y="5033963"/>
          <p14:tracePt t="13475" x="11279188" y="4868863"/>
          <p14:tracePt t="13492" x="11383963" y="4703763"/>
          <p14:tracePt t="13509" x="11631613" y="4310063"/>
          <p14:tracePt t="13525" x="11880850" y="3854450"/>
          <p14:tracePt t="13542" x="12088813" y="3460750"/>
          <p14:tracePt t="13543" x="12171363" y="3314700"/>
          <p14:tracePt t="13747" x="12150725" y="2506663"/>
          <p14:tracePt t="13764" x="12130088" y="2486025"/>
          <p14:tracePt t="13767" x="12130088" y="2444750"/>
          <p14:tracePt t="13779" x="12109450" y="2424113"/>
          <p14:tracePt t="13792" x="12109450" y="2403475"/>
          <p14:tracePt t="13809" x="12088813" y="2341563"/>
          <p14:tracePt t="13811" x="12088813" y="2320925"/>
          <p14:tracePt t="13827" x="12088813" y="2279650"/>
          <p14:tracePt t="13844" x="12068175" y="2259013"/>
          <p14:tracePt t="13860" x="12068175" y="2216150"/>
          <p14:tracePt t="13876" x="12026900" y="2133600"/>
          <p14:tracePt t="13892" x="12004675" y="2112963"/>
          <p14:tracePt t="13894" x="12004675" y="2051050"/>
          <p14:tracePt t="13909" x="11963400" y="1947863"/>
          <p14:tracePt t="13926" x="11922125" y="1844675"/>
          <p14:tracePt t="13927" x="11901488" y="1760538"/>
          <p14:tracePt t="13942" x="11880850" y="1657350"/>
          <p14:tracePt t="13944" x="11839575" y="1533525"/>
          <p14:tracePt t="13959" x="11777663" y="1346200"/>
          <p14:tracePt t="13975" x="11652250" y="1160463"/>
          <p14:tracePt t="13992" x="11549063" y="973138"/>
          <p14:tracePt t="14009" x="11363325" y="746125"/>
          <p14:tracePt t="14025" x="11114088" y="434975"/>
          <p14:tracePt t="14042" x="10761663" y="41275"/>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0D4626-003A-A4AE-F843-7EED5C4D418F}"/>
              </a:ext>
            </a:extLst>
          </p:cNvPr>
          <p:cNvSpPr>
            <a:spLocks noGrp="1"/>
          </p:cNvSpPr>
          <p:nvPr>
            <p:ph type="title"/>
          </p:nvPr>
        </p:nvSpPr>
        <p:spPr>
          <a:xfrm>
            <a:off x="3988424" y="400300"/>
            <a:ext cx="4212102" cy="999441"/>
          </a:xfrm>
        </p:spPr>
        <p:txBody>
          <a:bodyPr vert="horz" lIns="91440" tIns="45720" rIns="91440" bIns="45720" rtlCol="0" anchor="ctr">
            <a:normAutofit/>
          </a:bodyPr>
          <a:lstStyle/>
          <a:p>
            <a:pPr algn="ctr"/>
            <a:r>
              <a:rPr lang="en-US" sz="5200" b="1" kern="1200" dirty="0">
                <a:solidFill>
                  <a:schemeClr val="tx1"/>
                </a:solidFill>
                <a:latin typeface="+mj-lt"/>
                <a:ea typeface="+mj-ea"/>
                <a:cs typeface="+mj-cs"/>
              </a:rPr>
              <a:t>Constant Gate</a:t>
            </a:r>
          </a:p>
        </p:txBody>
      </p:sp>
      <p:pic>
        <p:nvPicPr>
          <p:cNvPr id="4" name="Picture 3">
            <a:extLst>
              <a:ext uri="{FF2B5EF4-FFF2-40B4-BE49-F238E27FC236}">
                <a16:creationId xmlns:a16="http://schemas.microsoft.com/office/drawing/2014/main" id="{73B1DBCA-655A-D11F-2E8D-786286D37CCA}"/>
              </a:ext>
            </a:extLst>
          </p:cNvPr>
          <p:cNvPicPr>
            <a:picLocks noChangeAspect="1"/>
          </p:cNvPicPr>
          <p:nvPr/>
        </p:nvPicPr>
        <p:blipFill>
          <a:blip r:embed="rId5"/>
          <a:stretch>
            <a:fillRect/>
          </a:stretch>
        </p:blipFill>
        <p:spPr>
          <a:xfrm>
            <a:off x="1340507" y="1169281"/>
            <a:ext cx="4212101" cy="4906060"/>
          </a:xfrm>
          <a:prstGeom prst="rect">
            <a:avLst/>
          </a:prstGeom>
        </p:spPr>
      </p:pic>
      <p:pic>
        <p:nvPicPr>
          <p:cNvPr id="10" name="Content Placeholder 9">
            <a:extLst>
              <a:ext uri="{FF2B5EF4-FFF2-40B4-BE49-F238E27FC236}">
                <a16:creationId xmlns:a16="http://schemas.microsoft.com/office/drawing/2014/main" id="{9938D469-C201-160C-6A99-98A6B31C4B51}"/>
              </a:ext>
            </a:extLst>
          </p:cNvPr>
          <p:cNvPicPr>
            <a:picLocks noGrp="1" noChangeAspect="1"/>
          </p:cNvPicPr>
          <p:nvPr>
            <p:ph idx="1"/>
          </p:nvPr>
        </p:nvPicPr>
        <p:blipFill>
          <a:blip r:embed="rId6"/>
          <a:stretch>
            <a:fillRect/>
          </a:stretch>
        </p:blipFill>
        <p:spPr>
          <a:xfrm>
            <a:off x="6764729" y="1997509"/>
            <a:ext cx="4212101" cy="4262723"/>
          </a:xfrm>
        </p:spPr>
      </p:pic>
      <p:pic>
        <p:nvPicPr>
          <p:cNvPr id="71" name="Audio 70">
            <a:hlinkClick r:id="" action="ppaction://media"/>
            <a:extLst>
              <a:ext uri="{FF2B5EF4-FFF2-40B4-BE49-F238E27FC236}">
                <a16:creationId xmlns:a16="http://schemas.microsoft.com/office/drawing/2014/main" id="{9003E061-A011-4865-ACF1-793A60A94C89}"/>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79926800"/>
      </p:ext>
    </p:extLst>
  </p:cSld>
  <p:clrMapOvr>
    <a:masterClrMapping/>
  </p:clrMapOvr>
  <mc:AlternateContent xmlns:mc="http://schemas.openxmlformats.org/markup-compatibility/2006">
    <mc:Choice xmlns:p14="http://schemas.microsoft.com/office/powerpoint/2010/main" Requires="p14">
      <p:transition spd="slow" p14:dur="2000" advTm="55598"/>
    </mc:Choice>
    <mc:Fallback>
      <p:transition spd="slow" advTm="555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1"/>
                </p:tgtEl>
              </p:cMediaNode>
            </p:audio>
          </p:childTnLst>
        </p:cTn>
      </p:par>
    </p:tnLst>
  </p:timing>
  <p:extLst>
    <p:ext uri="{3A86A75C-4F4B-4683-9AE1-C65F6400EC91}">
      <p14:laserTraceLst xmlns:p14="http://schemas.microsoft.com/office/powerpoint/2010/main">
        <p14:tracePtLst>
          <p14:tracePt t="2443" x="808038" y="1366838"/>
          <p14:tracePt t="2449" x="808038" y="1387475"/>
          <p14:tracePt t="2459" x="787400" y="1450975"/>
          <p14:tracePt t="2466" x="766763" y="1554163"/>
          <p14:tracePt t="2482" x="725488" y="1719263"/>
          <p14:tracePt t="2499" x="725488" y="1927225"/>
          <p14:tracePt t="2516" x="704850" y="2071688"/>
          <p14:tracePt t="2533" x="684213" y="2259013"/>
          <p14:tracePt t="2548" x="684213" y="2403475"/>
          <p14:tracePt t="2566" x="684213" y="2547938"/>
          <p14:tracePt t="2582" x="684213" y="2693988"/>
          <p14:tracePt t="2599" x="684213" y="2859088"/>
          <p14:tracePt t="2616" x="684213" y="3046413"/>
          <p14:tracePt t="2617" x="684213" y="3149600"/>
          <p14:tracePt t="2633" x="684213" y="3211513"/>
          <p14:tracePt t="2636" x="684213" y="3294063"/>
          <p14:tracePt t="2648" x="684213" y="3376613"/>
          <p14:tracePt t="2650" x="684213" y="3440113"/>
          <p14:tracePt t="2664" x="704850" y="3522663"/>
          <p14:tracePt t="2666" x="704850" y="3584575"/>
          <p14:tracePt t="2681" x="746125" y="3749675"/>
          <p14:tracePt t="2698" x="746125" y="3854450"/>
          <p14:tracePt t="2700" x="766763" y="3937000"/>
          <p14:tracePt t="2701" x="787400" y="3998913"/>
          <p14:tracePt t="2714" x="808038" y="4102100"/>
          <p14:tracePt t="2731" x="850900" y="4289425"/>
          <p14:tracePt t="2748" x="933450" y="4516438"/>
          <p14:tracePt t="2764" x="974725" y="4683125"/>
          <p14:tracePt t="2766" x="995363" y="4745038"/>
          <p14:tracePt t="2781" x="1036638" y="4910138"/>
          <p14:tracePt t="2798" x="1057275" y="4972050"/>
          <p14:tracePt t="2799" x="1098550" y="5056188"/>
          <p14:tracePt t="2815" x="1181100" y="5262563"/>
          <p14:tracePt t="2831" x="1244600" y="5365750"/>
          <p14:tracePt t="2848" x="1347788" y="5511800"/>
          <p14:tracePt t="2864" x="1450975" y="5614988"/>
          <p14:tracePt t="2881" x="1597025" y="5759450"/>
          <p14:tracePt t="2898" x="1679575" y="5821363"/>
          <p14:tracePt t="2915" x="1803400" y="5905500"/>
          <p14:tracePt t="2931" x="1928813" y="5926138"/>
          <p14:tracePt t="2948" x="2032000" y="5988050"/>
          <p14:tracePt t="2964" x="2219325" y="6049963"/>
          <p14:tracePt t="2981" x="2343150" y="6091238"/>
          <p14:tracePt t="2998" x="2487613" y="6132513"/>
          <p14:tracePt t="3014" x="2654300" y="6173788"/>
          <p14:tracePt t="3031" x="2840038" y="6215063"/>
          <p14:tracePt t="3048" x="2986088" y="6215063"/>
          <p14:tracePt t="3064" x="3109913" y="6235700"/>
          <p14:tracePt t="3081" x="3213100" y="6235700"/>
          <p14:tracePt t="3098" x="3359150" y="6257925"/>
          <p14:tracePt t="3100" x="3441700" y="6257925"/>
          <p14:tracePt t="3114" x="3544888" y="6257925"/>
          <p14:tracePt t="3116" x="3690938" y="6257925"/>
          <p14:tracePt t="3131" x="3960813" y="6299200"/>
          <p14:tracePt t="3149" x="4229100" y="6299200"/>
          <p14:tracePt t="3164" x="4540250" y="6319838"/>
          <p14:tracePt t="3181" x="4810125" y="6319838"/>
          <p14:tracePt t="3198" x="4976813" y="6319838"/>
          <p14:tracePt t="3200" x="5059363" y="6319838"/>
          <p14:tracePt t="3214" x="5121275" y="6319838"/>
          <p14:tracePt t="3216" x="5224463" y="6319838"/>
          <p14:tracePt t="3232" x="5453063" y="6215063"/>
          <p14:tracePt t="3248" x="5702300" y="6153150"/>
          <p14:tracePt t="3265" x="5826125" y="6111875"/>
          <p14:tracePt t="3267" x="5930900" y="6070600"/>
          <p14:tracePt t="3282" x="6096000" y="5988050"/>
          <p14:tracePt t="3298" x="6240463" y="5884863"/>
          <p14:tracePt t="3314" x="6365875" y="5738813"/>
          <p14:tracePt t="3331" x="6448425" y="5553075"/>
          <p14:tracePt t="3350" x="6469063" y="5303838"/>
          <p14:tracePt t="3364" x="6489700" y="5033963"/>
          <p14:tracePt t="3381" x="6489700" y="4972050"/>
          <p14:tracePt t="3398" x="6469063" y="4848225"/>
          <p14:tracePt t="3758" x="6469063" y="4827588"/>
          <p14:tracePt t="3777" x="6469063" y="4806950"/>
          <p14:tracePt t="3788" x="6469063" y="4786313"/>
          <p14:tracePt t="3798" x="6469063" y="4765675"/>
          <p14:tracePt t="3816" x="6469063" y="4745038"/>
          <p14:tracePt t="3831" x="6469063" y="4683125"/>
          <p14:tracePt t="3849" x="6489700" y="4557713"/>
          <p14:tracePt t="3851" x="6510338" y="4495800"/>
          <p14:tracePt t="3865" x="6510338" y="4392613"/>
          <p14:tracePt t="3882" x="6510338" y="4289425"/>
          <p14:tracePt t="3884" x="6510338" y="4205288"/>
          <p14:tracePt t="3899" x="6510338" y="4143375"/>
          <p14:tracePt t="3901" x="6510338" y="4102100"/>
          <p14:tracePt t="3916" x="6510338" y="4019550"/>
          <p14:tracePt t="3934" x="6510338" y="3957638"/>
          <p14:tracePt t="3936" x="6510338" y="3937000"/>
          <p14:tracePt t="3949" x="6510338" y="3916363"/>
          <p14:tracePt t="3951" x="6510338" y="3895725"/>
          <p14:tracePt t="3965" x="6510338" y="3854450"/>
          <p14:tracePt t="3967" x="6489700" y="3833813"/>
          <p14:tracePt t="3981" x="6489700" y="3770313"/>
          <p14:tracePt t="3984" x="6469063" y="3729038"/>
          <p14:tracePt t="3998" x="6448425" y="3687763"/>
          <p14:tracePt t="4000" x="6427788" y="3646488"/>
          <p14:tracePt t="4015" x="6407150" y="3605213"/>
          <p14:tracePt t="4108" x="6407150" y="3584575"/>
          <p14:tracePt t="4791" x="6386513" y="3563938"/>
          <p14:tracePt t="4815" x="6386513" y="3543300"/>
          <p14:tracePt t="4820" x="6365875" y="3522663"/>
          <p14:tracePt t="4832" x="6365875" y="3502025"/>
          <p14:tracePt t="4835" x="6345238" y="3481388"/>
          <p14:tracePt t="4867" x="6345238" y="3460750"/>
          <p14:tracePt t="4879" x="6345238" y="3440113"/>
          <p14:tracePt t="4895" x="6324600" y="3440113"/>
          <p14:tracePt t="4912" x="6324600" y="3417888"/>
          <p14:tracePt t="4928" x="6303963" y="3376613"/>
          <p14:tracePt t="4943" x="6303963" y="3355975"/>
          <p14:tracePt t="4948" x="6303963" y="3335338"/>
          <p14:tracePt t="4965" x="6261100" y="3294063"/>
          <p14:tracePt t="4982" x="6261100" y="3273425"/>
          <p14:tracePt t="5022" x="6261100" y="3252788"/>
          <p14:tracePt t="5199" x="6261100" y="3232150"/>
          <p14:tracePt t="5310" x="6240463" y="3232150"/>
          <p14:tracePt t="5326" x="6199188" y="3232150"/>
          <p14:tracePt t="5345" x="6178550" y="3232150"/>
          <p14:tracePt t="5378" x="6199188" y="3232150"/>
          <p14:tracePt t="5382" x="6240463" y="3252788"/>
          <p14:tracePt t="5905" x="6240463" y="3232150"/>
          <p14:tracePt t="6568" x="6240463" y="3211513"/>
          <p14:tracePt t="6587" x="6240463" y="3190875"/>
          <p14:tracePt t="6600" x="6240463" y="3170238"/>
          <p14:tracePt t="6616" x="6219825" y="3149600"/>
          <p14:tracePt t="6633" x="6219825" y="3128963"/>
          <p14:tracePt t="6665" x="6219825" y="3108325"/>
          <p14:tracePt t="6668" x="6199188" y="3087688"/>
          <p14:tracePt t="6682" x="6178550" y="3067050"/>
          <p14:tracePt t="6685" x="6178550" y="3046413"/>
          <p14:tracePt t="6698" x="6157913" y="3046413"/>
          <p14:tracePt t="6700" x="6157913" y="3024188"/>
          <p14:tracePt t="6717" x="6137275" y="2982913"/>
          <p14:tracePt t="6744" x="6116638" y="2962275"/>
          <p14:tracePt t="6793" x="6116638" y="2941638"/>
          <p14:tracePt t="7331" x="6116638" y="2900363"/>
          <p14:tracePt t="7334" x="6116638" y="2879725"/>
          <p14:tracePt t="7351" x="6137275" y="2879725"/>
          <p14:tracePt t="7366" x="6137275" y="2859088"/>
          <p14:tracePt t="7382" x="6137275" y="2838450"/>
          <p14:tracePt t="7427" x="6137275" y="2817813"/>
          <p14:tracePt t="7442" x="6178550" y="2776538"/>
          <p14:tracePt t="7446" x="6199188" y="2776538"/>
          <p14:tracePt t="7458" x="6219825" y="2735263"/>
          <p14:tracePt t="7464" x="6240463" y="2735263"/>
          <p14:tracePt t="7481" x="6261100" y="2693988"/>
          <p14:tracePt t="7498" x="6303963" y="2673350"/>
          <p14:tracePt t="7515" x="6365875" y="2632075"/>
          <p14:tracePt t="7531" x="6365875" y="2609850"/>
          <p14:tracePt t="7548" x="6386513" y="2568575"/>
          <p14:tracePt t="7565" x="6407150" y="2527300"/>
          <p14:tracePt t="7581" x="6448425" y="2486025"/>
          <p14:tracePt t="7598" x="6469063" y="2444750"/>
          <p14:tracePt t="7615" x="6530975" y="2382838"/>
          <p14:tracePt t="7617" x="6551613" y="2341563"/>
          <p14:tracePt t="7631" x="6592888" y="2300288"/>
          <p14:tracePt t="7633" x="6656388" y="2279650"/>
          <p14:tracePt t="7649" x="6677025" y="2259013"/>
          <p14:tracePt t="7651" x="6738938" y="2216150"/>
          <p14:tracePt t="7665" x="6821488" y="2174875"/>
          <p14:tracePt t="7682" x="6946900" y="2133600"/>
          <p14:tracePt t="7698" x="7050088" y="2092325"/>
          <p14:tracePt t="7715" x="7153275" y="2030413"/>
          <p14:tracePt t="7717" x="7235825" y="2009775"/>
          <p14:tracePt t="7732" x="7319963" y="1947863"/>
          <p14:tracePt t="7735" x="7381875" y="1927225"/>
          <p14:tracePt t="7749" x="7485063" y="1906588"/>
          <p14:tracePt t="7766" x="7651750" y="1844675"/>
          <p14:tracePt t="7782" x="7796213" y="1801813"/>
          <p14:tracePt t="7798" x="7878763" y="1801813"/>
          <p14:tracePt t="7815" x="7983538" y="1781175"/>
          <p14:tracePt t="7831" x="8066088" y="1781175"/>
          <p14:tracePt t="7849" x="8189913" y="1781175"/>
          <p14:tracePt t="7865" x="8272463" y="1781175"/>
          <p14:tracePt t="7881" x="8293100" y="1781175"/>
          <p14:tracePt t="7938" x="8315325" y="1781175"/>
          <p14:tracePt t="7954" x="8335963" y="1781175"/>
          <p14:tracePt t="7957" x="8356600" y="1781175"/>
          <p14:tracePt t="8018" x="8377238" y="1781175"/>
          <p14:tracePt t="8034" x="8397875" y="1781175"/>
          <p14:tracePt t="8038" x="8418513" y="1760538"/>
          <p14:tracePt t="8050" x="8459788" y="1739900"/>
          <p14:tracePt t="8065" x="8542338" y="1719263"/>
          <p14:tracePt t="8082" x="8604250" y="1698625"/>
          <p14:tracePt t="8099" x="8624888" y="1698625"/>
          <p14:tracePt t="8146" x="8647113" y="1698625"/>
          <p14:tracePt t="8226" x="8667750" y="1698625"/>
          <p14:tracePt t="8258" x="8667750" y="1719263"/>
          <p14:tracePt t="8262" x="8667750" y="1739900"/>
          <p14:tracePt t="8278" x="8667750" y="1760538"/>
          <p14:tracePt t="8290" x="8667750" y="1781175"/>
          <p14:tracePt t="8306" x="8667750" y="1824038"/>
          <p14:tracePt t="8315" x="8667750" y="1844675"/>
          <p14:tracePt t="8332" x="8667750" y="1885950"/>
          <p14:tracePt t="8349" x="8667750" y="1968500"/>
          <p14:tracePt t="8365" x="8688388" y="2030413"/>
          <p14:tracePt t="8381" x="8688388" y="2051050"/>
          <p14:tracePt t="8399" x="8688388" y="2092325"/>
          <p14:tracePt t="8415" x="8688388" y="2112963"/>
          <p14:tracePt t="8417" x="8688388" y="2133600"/>
          <p14:tracePt t="8437" x="8688388" y="2154238"/>
          <p14:tracePt t="8449" x="8688388" y="2174875"/>
          <p14:tracePt t="8465" x="8688388" y="2216150"/>
          <p14:tracePt t="8481" x="8688388" y="2259013"/>
          <p14:tracePt t="8498" x="8688388" y="2300288"/>
          <p14:tracePt t="8514" x="8688388" y="2403475"/>
          <p14:tracePt t="8531" x="8688388" y="2444750"/>
          <p14:tracePt t="8547" x="8688388" y="2527300"/>
          <p14:tracePt t="8565" x="8688388" y="2609850"/>
          <p14:tracePt t="8581" x="8688388" y="2693988"/>
          <p14:tracePt t="8598" x="8688388" y="2755900"/>
          <p14:tracePt t="8615" x="8688388" y="2817813"/>
          <p14:tracePt t="8631" x="8688388" y="2879725"/>
          <p14:tracePt t="8648" x="8688388" y="2941638"/>
          <p14:tracePt t="8665" x="8709025" y="3003550"/>
          <p14:tracePt t="8667" x="8729663" y="3067050"/>
          <p14:tracePt t="8681" x="8750300" y="3087688"/>
          <p14:tracePt t="8683" x="8750300" y="3149600"/>
          <p14:tracePt t="8698" x="8770938" y="3170238"/>
          <p14:tracePt t="8700" x="8791575" y="3232150"/>
          <p14:tracePt t="8715" x="8791575" y="3273425"/>
          <p14:tracePt t="8732" x="8812213" y="3314700"/>
          <p14:tracePt t="8747" x="8812213" y="3335338"/>
          <p14:tracePt t="8764" x="8832850" y="3355975"/>
          <p14:tracePt t="8766" x="8832850" y="3397250"/>
          <p14:tracePt t="8781" x="8832850" y="3417888"/>
          <p14:tracePt t="8800" x="8853488" y="3440113"/>
          <p14:tracePt t="8815" x="8874125" y="3481388"/>
          <p14:tracePt t="8831" x="8874125" y="3502025"/>
          <p14:tracePt t="8848" x="8894763" y="3522663"/>
          <p14:tracePt t="8865" x="8894763" y="3563938"/>
          <p14:tracePt t="8881" x="8894763" y="3584575"/>
          <p14:tracePt t="8898" x="8894763" y="3605213"/>
          <p14:tracePt t="8914" x="8915400" y="3646488"/>
          <p14:tracePt t="8931" x="8915400" y="3667125"/>
          <p14:tracePt t="8948" x="8915400" y="3687763"/>
          <p14:tracePt t="8964" x="8936038" y="3708400"/>
          <p14:tracePt t="9144" x="8936038" y="3687763"/>
          <p14:tracePt t="9160" x="8936038" y="3667125"/>
          <p14:tracePt t="9172" x="8936038" y="3646488"/>
          <p14:tracePt t="9182" x="8936038" y="3625850"/>
          <p14:tracePt t="9198" x="8936038" y="3563938"/>
          <p14:tracePt t="9215" x="8936038" y="3543300"/>
          <p14:tracePt t="9231" x="8936038" y="3502025"/>
          <p14:tracePt t="9248" x="8915400" y="3460750"/>
          <p14:tracePt t="9265" x="8894763" y="3417888"/>
          <p14:tracePt t="9282" x="8894763" y="3397250"/>
          <p14:tracePt t="9284" x="8894763" y="3376613"/>
          <p14:tracePt t="9300" x="8894763" y="3355975"/>
          <p14:tracePt t="9332" x="8894763" y="3335338"/>
          <p14:tracePt t="9336" x="8894763" y="3314700"/>
          <p14:tracePt t="9352" x="8894763" y="3294063"/>
          <p14:tracePt t="9365" x="8894763" y="3273425"/>
          <p14:tracePt t="9382" x="8894763" y="3252788"/>
          <p14:tracePt t="9384" x="8894763" y="3232150"/>
          <p14:tracePt t="9398" x="8894763" y="3211513"/>
          <p14:tracePt t="9407" x="8894763" y="3190875"/>
          <p14:tracePt t="9415" x="8894763" y="3170238"/>
          <p14:tracePt t="9433" x="8894763" y="3108325"/>
          <p14:tracePt t="9435" x="8894763" y="3087688"/>
          <p14:tracePt t="9449" x="8874125" y="3024188"/>
          <p14:tracePt t="9465" x="8874125" y="2982913"/>
          <p14:tracePt t="9481" x="8874125" y="2921000"/>
          <p14:tracePt t="9498" x="8874125" y="2859088"/>
          <p14:tracePt t="9515" x="8874125" y="2797175"/>
          <p14:tracePt t="9517" x="8874125" y="2776538"/>
          <p14:tracePt t="9532" x="8874125" y="2652713"/>
          <p14:tracePt t="9549" x="8812213" y="2547938"/>
          <p14:tracePt t="9566" x="8812213" y="2506663"/>
          <p14:tracePt t="9582" x="8812213" y="2403475"/>
          <p14:tracePt t="9598" x="8812213" y="2300288"/>
          <p14:tracePt t="9615" x="8791575" y="2216150"/>
          <p14:tracePt t="9631" x="8791575" y="2154238"/>
          <p14:tracePt t="9648" x="8791575" y="2112963"/>
          <p14:tracePt t="9665" x="8791575" y="2051050"/>
          <p14:tracePt t="9681" x="8791575" y="2009775"/>
          <p14:tracePt t="9684" x="8791575" y="1989138"/>
          <p14:tracePt t="9698" x="8770938" y="1947863"/>
          <p14:tracePt t="9716" x="8750300" y="1906588"/>
          <p14:tracePt t="9732" x="8750300" y="1885950"/>
          <p14:tracePt t="9748" x="8750300" y="1865313"/>
          <p14:tracePt t="9780" x="8750300" y="1844675"/>
          <p14:tracePt t="9796" x="8729663" y="1824038"/>
          <p14:tracePt t="9876" x="8729663" y="1844675"/>
          <p14:tracePt t="9880" x="8729663" y="1865313"/>
          <p14:tracePt t="9892" x="8729663" y="1927225"/>
          <p14:tracePt t="9898" x="8729663" y="1947863"/>
          <p14:tracePt t="9924" x="8709025" y="2009775"/>
          <p14:tracePt t="9931" x="8709025" y="2051050"/>
          <p14:tracePt t="9948" x="8688388" y="2238375"/>
          <p14:tracePt t="9965" x="8688388" y="2424113"/>
          <p14:tracePt t="9981" x="8688388" y="2547938"/>
          <p14:tracePt t="9998" x="8688388" y="2632075"/>
          <p14:tracePt t="10015" x="8688388" y="2735263"/>
          <p14:tracePt t="10031" x="8688388" y="2817813"/>
          <p14:tracePt t="10048" x="8688388" y="2921000"/>
          <p14:tracePt t="10065" x="8688388" y="2962275"/>
          <p14:tracePt t="10081" x="8688388" y="3003550"/>
          <p14:tracePt t="10098" x="8688388" y="3024188"/>
          <p14:tracePt t="10100" x="8688388" y="3067050"/>
          <p14:tracePt t="10115" x="8688388" y="3087688"/>
          <p14:tracePt t="10132" x="8688388" y="3128963"/>
          <p14:tracePt t="10149" x="8688388" y="3190875"/>
          <p14:tracePt t="10165" x="8688388" y="3252788"/>
          <p14:tracePt t="10181" x="8688388" y="3314700"/>
          <p14:tracePt t="10184" x="8688388" y="3335338"/>
          <p14:tracePt t="10198" x="8688388" y="3355975"/>
          <p14:tracePt t="10214" x="8688388" y="3376613"/>
          <p14:tracePt t="10233" x="8688388" y="3417888"/>
          <p14:tracePt t="10249" x="8688388" y="3440113"/>
          <p14:tracePt t="10267" x="8688388" y="3460750"/>
          <p14:tracePt t="10406" x="8709025" y="3417888"/>
          <p14:tracePt t="10410" x="8729663" y="3376613"/>
          <p14:tracePt t="10422" x="8729663" y="3335338"/>
          <p14:tracePt t="10432" x="8750300" y="3273425"/>
          <p14:tracePt t="10448" x="8750300" y="3170238"/>
          <p14:tracePt t="10465" x="8770938" y="3024188"/>
          <p14:tracePt t="10481" x="8770938" y="2900363"/>
          <p14:tracePt t="10498" x="8791575" y="2735263"/>
          <p14:tracePt t="10514" x="8791575" y="2609850"/>
          <p14:tracePt t="10531" x="8791575" y="2506663"/>
          <p14:tracePt t="10548" x="8812213" y="2424113"/>
          <p14:tracePt t="10552" x="8812213" y="2403475"/>
          <p14:tracePt t="10554" x="8832850" y="2362200"/>
          <p14:tracePt t="10566" x="8832850" y="2320925"/>
          <p14:tracePt t="10583" x="8832850" y="2300288"/>
          <p14:tracePt t="10600" x="8832850" y="2259013"/>
          <p14:tracePt t="10601" x="8853488" y="2216150"/>
          <p14:tracePt t="10617" x="8874125" y="2174875"/>
          <p14:tracePt t="10631" x="8874125" y="2154238"/>
          <p14:tracePt t="10648" x="8915400" y="2071688"/>
          <p14:tracePt t="10650" x="8936038" y="2051050"/>
          <p14:tracePt t="10665" x="8956675" y="2009775"/>
          <p14:tracePt t="10681" x="8978900" y="1989138"/>
          <p14:tracePt t="10697" x="8999538" y="1947863"/>
          <p14:tracePt t="10714" x="9040813" y="1885950"/>
          <p14:tracePt t="10731" x="9082088" y="1885950"/>
          <p14:tracePt t="10747" x="9144000" y="1844675"/>
          <p14:tracePt t="10764" x="9164638" y="1844675"/>
          <p14:tracePt t="10781" x="9205913" y="1824038"/>
          <p14:tracePt t="10797" x="9226550" y="1824038"/>
          <p14:tracePt t="10822" x="9288463" y="1801813"/>
          <p14:tracePt t="10838" x="9351963" y="1781175"/>
          <p14:tracePt t="10847" x="9393238" y="1781175"/>
          <p14:tracePt t="10864" x="9537700" y="1760538"/>
          <p14:tracePt t="10881" x="9683750" y="1760538"/>
          <p14:tracePt t="10897" x="9725025" y="1760538"/>
          <p14:tracePt t="10914" x="9807575" y="1760538"/>
          <p14:tracePt t="10931" x="9848850" y="1760538"/>
          <p14:tracePt t="10948" x="9931400" y="1781175"/>
          <p14:tracePt t="10950" x="9952038" y="1781175"/>
          <p14:tracePt t="10965" x="9994900" y="1781175"/>
          <p14:tracePt t="10966" x="10015538" y="1801813"/>
          <p14:tracePt t="10982" x="10098088" y="1801813"/>
          <p14:tracePt t="10998" x="10180638" y="1801813"/>
          <p14:tracePt t="11014" x="10242550" y="1801813"/>
          <p14:tracePt t="11031" x="10367963" y="1801813"/>
          <p14:tracePt t="11047" x="10512425" y="1824038"/>
          <p14:tracePt t="11064" x="10720388" y="1844675"/>
          <p14:tracePt t="11081" x="10885488" y="1844675"/>
          <p14:tracePt t="11082" x="10988675" y="1865313"/>
          <p14:tracePt t="11097" x="11093450" y="1885950"/>
          <p14:tracePt t="11099" x="11196638" y="1885950"/>
          <p14:tracePt t="11114" x="11507788" y="1906588"/>
          <p14:tracePt t="11131" x="11528425" y="1906588"/>
          <p14:tracePt t="17125" x="11528425" y="1927225"/>
          <p14:tracePt t="18080" x="11528425" y="1947863"/>
          <p14:tracePt t="18095" x="11528425" y="1968500"/>
          <p14:tracePt t="18526" x="11487150" y="2009775"/>
          <p14:tracePt t="18530" x="11487150" y="2030413"/>
          <p14:tracePt t="18546" x="11425238" y="2051050"/>
          <p14:tracePt t="19054" x="11404600" y="2071688"/>
          <p14:tracePt t="19069" x="11383963" y="2071688"/>
          <p14:tracePt t="19074" x="11363325" y="2071688"/>
          <p14:tracePt t="19086" x="11341100" y="2112963"/>
          <p14:tracePt t="19097" x="11320463" y="2133600"/>
          <p14:tracePt t="19114" x="11299825" y="2216150"/>
          <p14:tracePt t="19131" x="11258550" y="2382838"/>
          <p14:tracePt t="19134" x="11237913" y="2424113"/>
          <p14:tracePt t="19148" x="11237913" y="2465388"/>
          <p14:tracePt t="19150" x="11217275" y="2486025"/>
          <p14:tracePt t="19166" x="11196638" y="2486025"/>
          <p14:tracePt t="19505" x="11155363" y="2486025"/>
          <p14:tracePt t="19520" x="11072813" y="2486025"/>
          <p14:tracePt t="19524" x="11052175" y="2486025"/>
          <p14:tracePt t="19536" x="11031538" y="2465388"/>
          <p14:tracePt t="19553" x="11010900" y="2465388"/>
          <p14:tracePt t="19565" x="10988675" y="2465388"/>
          <p14:tracePt t="19568" x="10926763" y="2444750"/>
          <p14:tracePt t="19572" x="10864850" y="2424113"/>
          <p14:tracePt t="19583" x="10782300" y="2424113"/>
          <p14:tracePt t="19597" x="10741025" y="2424113"/>
          <p14:tracePt t="19614" x="10615613" y="2424113"/>
          <p14:tracePt t="19615" x="10574338" y="2424113"/>
          <p14:tracePt t="19631" x="10491788" y="2424113"/>
          <p14:tracePt t="19632" x="10429875" y="2424113"/>
          <p14:tracePt t="19648" x="10283825" y="2424113"/>
          <p14:tracePt t="19664" x="10180638" y="2444750"/>
          <p14:tracePt t="19680" x="10036175" y="2486025"/>
          <p14:tracePt t="19697" x="9890125" y="2527300"/>
          <p14:tracePt t="19714" x="9848850" y="2547938"/>
          <p14:tracePt t="19715" x="9828213" y="2568575"/>
          <p14:tracePt t="19731" x="9704388" y="2609850"/>
          <p14:tracePt t="19747" x="9663113" y="2632075"/>
          <p14:tracePt t="19749" x="9599613" y="2632075"/>
          <p14:tracePt t="19764" x="9413875" y="2714625"/>
          <p14:tracePt t="19781" x="9205913" y="2797175"/>
          <p14:tracePt t="19797" x="9020175" y="2900363"/>
          <p14:tracePt t="19814" x="8894763" y="2962275"/>
          <p14:tracePt t="19830" x="8770938" y="3046413"/>
          <p14:tracePt t="19848" x="8709025" y="3108325"/>
          <p14:tracePt t="19863" x="8624888" y="3190875"/>
          <p14:tracePt t="19880" x="8583613" y="3232150"/>
          <p14:tracePt t="19897" x="8542338" y="3273425"/>
          <p14:tracePt t="19914" x="8480425" y="3335338"/>
          <p14:tracePt t="19930" x="8439150" y="3355975"/>
          <p14:tracePt t="19947" x="8397875" y="3417888"/>
          <p14:tracePt t="19964" x="8377238" y="3481388"/>
          <p14:tracePt t="19980" x="8335963" y="3502025"/>
          <p14:tracePt t="19997" x="8315325" y="3543300"/>
          <p14:tracePt t="20014" x="8272463" y="3563938"/>
          <p14:tracePt t="20030" x="8272463" y="3605213"/>
          <p14:tracePt t="20032" x="8251825" y="3625850"/>
          <p14:tracePt t="20048" x="8231188" y="3646488"/>
          <p14:tracePt t="20127" x="8210550" y="3646488"/>
          <p14:tracePt t="20144" x="8189913" y="3646488"/>
          <p14:tracePt t="20192" x="8189913" y="3625850"/>
          <p14:tracePt t="20224" x="8169275" y="3625850"/>
          <p14:tracePt t="20256" x="8148638" y="3584575"/>
          <p14:tracePt t="20260" x="8148638" y="3563938"/>
          <p14:tracePt t="20320" x="8148638" y="3543300"/>
          <p14:tracePt t="20352" x="8148638" y="3522663"/>
          <p14:tracePt t="20448" x="8169275" y="3522663"/>
          <p14:tracePt t="20452" x="8189913" y="3522663"/>
          <p14:tracePt t="20465" x="8210550" y="3502025"/>
          <p14:tracePt t="20481" x="8272463" y="3502025"/>
          <p14:tracePt t="20497" x="8315325" y="3481388"/>
          <p14:tracePt t="20514" x="8335963" y="3481388"/>
          <p14:tracePt t="20516" x="8356600" y="3481388"/>
          <p14:tracePt t="20534" x="8397875" y="3481388"/>
          <p14:tracePt t="20548" x="8439150" y="3481388"/>
          <p14:tracePt t="20564" x="8459788" y="3481388"/>
          <p14:tracePt t="20581" x="8521700" y="3481388"/>
          <p14:tracePt t="20598" x="8542338" y="3460750"/>
          <p14:tracePt t="20614" x="8562975" y="3460750"/>
          <p14:tracePt t="20631" x="8604250" y="3440113"/>
          <p14:tracePt t="20648" x="8667750" y="3417888"/>
          <p14:tracePt t="20664" x="8729663" y="3417888"/>
          <p14:tracePt t="20681" x="8812213" y="3417888"/>
          <p14:tracePt t="20697" x="8874125" y="3417888"/>
          <p14:tracePt t="20714" x="8894763" y="3417888"/>
          <p14:tracePt t="20730" x="8936038" y="3417888"/>
          <p14:tracePt t="20747" x="8978900" y="3417888"/>
          <p14:tracePt t="20764" x="8999538" y="3417888"/>
          <p14:tracePt t="20781" x="9061450" y="3417888"/>
          <p14:tracePt t="20797" x="9102725" y="3417888"/>
          <p14:tracePt t="20814" x="9123363" y="3417888"/>
          <p14:tracePt t="20865" x="9144000" y="3417888"/>
          <p14:tracePt t="20897" x="9164638" y="3417888"/>
          <p14:tracePt t="20901" x="9185275" y="3417888"/>
          <p14:tracePt t="20917" x="9247188" y="3417888"/>
          <p14:tracePt t="20931" x="9288463" y="3417888"/>
          <p14:tracePt t="20947" x="9351963" y="3417888"/>
          <p14:tracePt t="20964" x="9393238" y="3417888"/>
          <p14:tracePt t="20966" x="9393238" y="3440113"/>
          <p14:tracePt t="20981" x="9413875" y="3440113"/>
          <p14:tracePt t="21126" x="9372600" y="3440113"/>
          <p14:tracePt t="21142" x="9331325" y="3440113"/>
          <p14:tracePt t="21154" x="9309100" y="3440113"/>
          <p14:tracePt t="21164" x="9288463" y="3440113"/>
          <p14:tracePt t="21181" x="9226550" y="3440113"/>
          <p14:tracePt t="21198" x="9164638" y="3440113"/>
          <p14:tracePt t="21214" x="9102725" y="3440113"/>
          <p14:tracePt t="21231" x="9040813" y="3440113"/>
          <p14:tracePt t="21248" x="8978900" y="3440113"/>
          <p14:tracePt t="21250" x="8956675" y="3440113"/>
          <p14:tracePt t="21264" x="8936038" y="3440113"/>
          <p14:tracePt t="21266" x="8894763" y="3440113"/>
          <p14:tracePt t="21281" x="8832850" y="3417888"/>
          <p14:tracePt t="21298" x="8791575" y="3417888"/>
          <p14:tracePt t="21314" x="8729663" y="3417888"/>
          <p14:tracePt t="21318" x="8709025" y="3417888"/>
          <p14:tracePt t="21331" x="8688388" y="3417888"/>
          <p14:tracePt t="21378" x="8647113" y="3417888"/>
          <p14:tracePt t="21381" x="8624888" y="3417888"/>
          <p14:tracePt t="21398" x="8562975" y="3417888"/>
          <p14:tracePt t="21415" x="8521700" y="3397250"/>
          <p14:tracePt t="21430" x="8480425" y="3397250"/>
          <p14:tracePt t="21447" x="8439150" y="3397250"/>
          <p14:tracePt t="21464" x="8418513" y="3397250"/>
          <p14:tracePt t="21481" x="8356600" y="3397250"/>
          <p14:tracePt t="21498" x="8315325" y="3397250"/>
          <p14:tracePt t="21514" x="8293100" y="3397250"/>
          <p14:tracePt t="21531" x="8272463" y="3397250"/>
          <p14:tracePt t="21547" x="8210550" y="3376613"/>
          <p14:tracePt t="21586" x="8189913" y="3376613"/>
          <p14:tracePt t="21650" x="8169275" y="3376613"/>
          <p14:tracePt t="21750" x="8189913" y="3376613"/>
          <p14:tracePt t="21766" x="8231188" y="3376613"/>
          <p14:tracePt t="21780" x="8251825" y="3376613"/>
          <p14:tracePt t="21784" x="8272463" y="3376613"/>
          <p14:tracePt t="21799" x="8335963" y="3376613"/>
          <p14:tracePt t="21817" x="8377238" y="3376613"/>
          <p14:tracePt t="21833" x="8418513" y="3376613"/>
          <p14:tracePt t="21848" x="8480425" y="3376613"/>
          <p14:tracePt t="21864" x="8562975" y="3376613"/>
          <p14:tracePt t="21880" x="8624888" y="3376613"/>
          <p14:tracePt t="21898" x="8709025" y="3376613"/>
          <p14:tracePt t="21914" x="8770938" y="3376613"/>
          <p14:tracePt t="21937" x="8791575" y="3376613"/>
          <p14:tracePt t="21948" x="8812213" y="3376613"/>
          <p14:tracePt t="21964" x="8832850" y="3376613"/>
          <p14:tracePt t="21981" x="8874125" y="3376613"/>
          <p14:tracePt t="21998" x="8936038" y="3376613"/>
          <p14:tracePt t="22014" x="9020175" y="3376613"/>
          <p14:tracePt t="22030" x="9061450" y="3376613"/>
          <p14:tracePt t="22051" x="9082088" y="3376613"/>
          <p14:tracePt t="22067" x="9102725" y="3376613"/>
          <p14:tracePt t="22080" x="9123363" y="3376613"/>
          <p14:tracePt t="22099" x="9185275" y="3376613"/>
          <p14:tracePt t="22101" x="9205913" y="3376613"/>
          <p14:tracePt t="22115" x="9226550" y="3376613"/>
          <p14:tracePt t="22260" x="9205913" y="3376613"/>
          <p14:tracePt t="22265" x="9164638" y="3376613"/>
          <p14:tracePt t="22282" x="9061450" y="3376613"/>
          <p14:tracePt t="22298" x="8936038" y="3376613"/>
          <p14:tracePt t="22314" x="8832850" y="3376613"/>
          <p14:tracePt t="22331" x="8750300" y="3376613"/>
          <p14:tracePt t="22349" x="8688388" y="3376613"/>
          <p14:tracePt t="22364" x="8604250" y="3376613"/>
          <p14:tracePt t="22381" x="8542338" y="3376613"/>
          <p14:tracePt t="22398" x="8480425" y="3355975"/>
          <p14:tracePt t="22414" x="8418513" y="3355975"/>
          <p14:tracePt t="22431" x="8377238" y="3355975"/>
          <p14:tracePt t="22452" x="8356600" y="3355975"/>
          <p14:tracePt t="22467" x="8335963" y="3355975"/>
          <p14:tracePt t="22484" x="8315325" y="3335338"/>
          <p14:tracePt t="22498" x="8293100" y="3335338"/>
          <p14:tracePt t="22499" x="8272463" y="3335338"/>
          <p14:tracePt t="22520" x="8251825" y="3335338"/>
          <p14:tracePt t="22534" x="8231188" y="3335338"/>
          <p14:tracePt t="22536" x="8210550" y="3335338"/>
          <p14:tracePt t="22548" x="8189913" y="3335338"/>
          <p14:tracePt t="22580" x="8169275" y="3335338"/>
          <p14:tracePt t="22612" x="8148638" y="3335338"/>
          <p14:tracePt t="22696" x="8169275" y="3335338"/>
          <p14:tracePt t="22709" x="8189913" y="3335338"/>
          <p14:tracePt t="22725" x="8210550" y="3335338"/>
          <p14:tracePt t="22731" x="8231188" y="3335338"/>
          <p14:tracePt t="22748" x="8251825" y="3335338"/>
          <p14:tracePt t="22764" x="8315325" y="3335338"/>
          <p14:tracePt t="22780" x="8356600" y="3335338"/>
          <p14:tracePt t="22797" x="8480425" y="3335338"/>
          <p14:tracePt t="22814" x="8583613" y="3335338"/>
          <p14:tracePt t="22831" x="8729663" y="3335338"/>
          <p14:tracePt t="22849" x="8832850" y="3335338"/>
          <p14:tracePt t="22851" x="8894763" y="3335338"/>
          <p14:tracePt t="22864" x="8936038" y="3335338"/>
          <p14:tracePt t="22880" x="8999538" y="3335338"/>
          <p14:tracePt t="22897" x="9040813" y="3335338"/>
          <p14:tracePt t="22948" x="9061450" y="3335338"/>
          <p14:tracePt t="22964" x="9102725" y="3335338"/>
          <p14:tracePt t="22968" x="9123363" y="3335338"/>
          <p14:tracePt t="22981" x="9164638" y="3335338"/>
          <p14:tracePt t="22998" x="9226550" y="3335338"/>
          <p14:tracePt t="23000" x="9247188" y="3335338"/>
          <p14:tracePt t="23028" x="9267825" y="3335338"/>
          <p14:tracePt t="23076" x="9288463" y="3335338"/>
          <p14:tracePt t="23092" x="9309100" y="3335338"/>
          <p14:tracePt t="23095" x="9331325" y="3335338"/>
          <p14:tracePt t="23114" x="9372600" y="3335338"/>
          <p14:tracePt t="23131" x="9393238" y="3335338"/>
          <p14:tracePt t="23204" x="9393238" y="3355975"/>
          <p14:tracePt t="23220" x="9351963" y="3355975"/>
          <p14:tracePt t="23236" x="9331325" y="3376613"/>
          <p14:tracePt t="23240" x="9309100" y="3376613"/>
          <p14:tracePt t="23256" x="9267825" y="3376613"/>
          <p14:tracePt t="23267" x="9247188" y="3376613"/>
          <p14:tracePt t="23281" x="9185275" y="3376613"/>
          <p14:tracePt t="23298" x="9082088" y="3376613"/>
          <p14:tracePt t="23299" x="8999538" y="3376613"/>
          <p14:tracePt t="23314" x="8956675" y="3376613"/>
          <p14:tracePt t="23316" x="8915400" y="3376613"/>
          <p14:tracePt t="23330" x="8894763" y="3376613"/>
          <p14:tracePt t="23332" x="8874125" y="3376613"/>
          <p14:tracePt t="23349" x="8853488" y="3376613"/>
          <p14:tracePt t="23351" x="8832850" y="3376613"/>
          <p14:tracePt t="23364" x="8812213" y="3376613"/>
          <p14:tracePt t="23380" x="8770938" y="3376613"/>
          <p14:tracePt t="23399" x="8647113" y="3376613"/>
          <p14:tracePt t="23414" x="8542338" y="3376613"/>
          <p14:tracePt t="23416" x="8521700" y="3376613"/>
          <p14:tracePt t="23431" x="8459788" y="3376613"/>
          <p14:tracePt t="23433" x="8439150" y="3376613"/>
          <p14:tracePt t="23449" x="8397875" y="3376613"/>
          <p14:tracePt t="23464" x="8377238" y="3376613"/>
          <p14:tracePt t="23481" x="8356600" y="3376613"/>
          <p14:tracePt t="23508" x="8335963" y="3376613"/>
          <p14:tracePt t="23514" x="8315325" y="3376613"/>
          <p14:tracePt t="23530" x="8272463" y="3376613"/>
          <p14:tracePt t="23748" x="8251825" y="3376613"/>
          <p14:tracePt t="23764" x="8231188" y="3376613"/>
          <p14:tracePt t="23768" x="8210550" y="3376613"/>
          <p14:tracePt t="23784" x="8189913" y="3376613"/>
          <p14:tracePt t="23799" x="8169275" y="3376613"/>
          <p14:tracePt t="23814" x="8128000" y="3376613"/>
          <p14:tracePt t="23816" x="8107363" y="3397250"/>
          <p14:tracePt t="23831" x="8024813" y="3417888"/>
          <p14:tracePt t="23849" x="7920038" y="3440113"/>
          <p14:tracePt t="23850" x="7858125" y="3460750"/>
          <p14:tracePt t="23864" x="7816850" y="3481388"/>
          <p14:tracePt t="23866" x="7734300" y="3481388"/>
          <p14:tracePt t="23881" x="7672388" y="3502025"/>
          <p14:tracePt t="23883" x="7546975" y="3522663"/>
          <p14:tracePt t="23899" x="7402513" y="3563938"/>
          <p14:tracePt t="23914" x="7299325" y="3605213"/>
          <p14:tracePt t="23931" x="7050088" y="3667125"/>
          <p14:tracePt t="23949" x="6946900" y="3729038"/>
          <p14:tracePt t="23965" x="6842125" y="3749675"/>
          <p14:tracePt t="23980" x="6759575" y="3790950"/>
          <p14:tracePt t="23997" x="6656388" y="3833813"/>
          <p14:tracePt t="24014" x="6615113" y="3854450"/>
          <p14:tracePt t="24030" x="6592888" y="3854450"/>
          <p14:tracePt t="24102" x="6572250" y="3854450"/>
          <p14:tracePt t="24134" x="6551613" y="3854450"/>
          <p14:tracePt t="24439" x="6551613" y="3875088"/>
          <p14:tracePt t="25006" x="6572250" y="3854450"/>
          <p14:tracePt t="25026" x="6615113" y="3854450"/>
          <p14:tracePt t="25038" x="6635750" y="3833813"/>
          <p14:tracePt t="25042" x="6656388" y="3811588"/>
          <p14:tracePt t="25054" x="6718300" y="3811588"/>
          <p14:tracePt t="25064" x="6759575" y="3790950"/>
          <p14:tracePt t="25081" x="6800850" y="3770313"/>
          <p14:tracePt t="25097" x="6924675" y="3749675"/>
          <p14:tracePt t="25114" x="7070725" y="3749675"/>
          <p14:tracePt t="25131" x="7215188" y="3749675"/>
          <p14:tracePt t="25147" x="7340600" y="3729038"/>
          <p14:tracePt t="25150" x="7381875" y="3729038"/>
          <p14:tracePt t="25163" x="7402513" y="3708400"/>
          <p14:tracePt t="25180" x="7464425" y="3708400"/>
          <p14:tracePt t="25197" x="7505700" y="3687763"/>
          <p14:tracePt t="25214" x="7526338" y="3667125"/>
          <p14:tracePt t="25230" x="7567613" y="3667125"/>
          <p14:tracePt t="25247" x="7608888" y="3646488"/>
          <p14:tracePt t="25263" x="7672388" y="3625850"/>
          <p14:tracePt t="25280" x="7754938" y="3625850"/>
          <p14:tracePt t="25282" x="7796213" y="3625850"/>
          <p14:tracePt t="25297" x="7858125" y="3625850"/>
          <p14:tracePt t="25316" x="7878763" y="3625850"/>
          <p14:tracePt t="25330" x="7899400" y="3625850"/>
          <p14:tracePt t="25348" x="7940675" y="3625850"/>
          <p14:tracePt t="25364" x="7983538" y="3625850"/>
          <p14:tracePt t="25380" x="8045450" y="3625850"/>
          <p14:tracePt t="25397" x="8128000" y="3625850"/>
          <p14:tracePt t="25413" x="8169275" y="3625850"/>
          <p14:tracePt t="25430" x="8189913" y="3625850"/>
          <p14:tracePt t="25447" x="8210550" y="3625850"/>
          <p14:tracePt t="25464" x="8210550" y="3605213"/>
          <p14:tracePt t="25487" x="8251825" y="3605213"/>
          <p14:tracePt t="25503" x="8293100" y="3584575"/>
          <p14:tracePt t="25514" x="8356600" y="3563938"/>
          <p14:tracePt t="25530" x="8397875" y="3543300"/>
          <p14:tracePt t="25547" x="8418513" y="3522663"/>
          <p14:tracePt t="25564" x="8418513" y="3481388"/>
          <p14:tracePt t="25580" x="8418513" y="3440113"/>
          <p14:tracePt t="25597" x="8418513" y="3417888"/>
          <p14:tracePt t="25613" x="8418513" y="3397250"/>
          <p14:tracePt t="25630" x="8418513" y="3335338"/>
          <p14:tracePt t="25648" x="8397875" y="3273425"/>
          <p14:tracePt t="25664" x="8335963" y="3170238"/>
          <p14:tracePt t="25680" x="8293100" y="3149600"/>
          <p14:tracePt t="25697" x="8231188" y="3108325"/>
          <p14:tracePt t="25714" x="8189913" y="3087688"/>
          <p14:tracePt t="25715" x="8169275" y="3087688"/>
          <p14:tracePt t="25730" x="8128000" y="3087688"/>
          <p14:tracePt t="25731" x="8107363" y="3087688"/>
          <p14:tracePt t="25747" x="8086725" y="3087688"/>
          <p14:tracePt t="25763" x="8066088" y="3087688"/>
          <p14:tracePt t="25780" x="8024813" y="3087688"/>
          <p14:tracePt t="25797" x="7983538" y="3087688"/>
          <p14:tracePt t="25813" x="7899400" y="3087688"/>
          <p14:tracePt t="25830" x="7796213" y="3087688"/>
          <p14:tracePt t="25848" x="7754938" y="3128963"/>
          <p14:tracePt t="25864" x="7734300" y="3128963"/>
          <p14:tracePt t="25881" x="7713663" y="3149600"/>
          <p14:tracePt t="25897" x="7713663" y="3190875"/>
          <p14:tracePt t="25914" x="7713663" y="3232150"/>
          <p14:tracePt t="25931" x="7713663" y="3294063"/>
          <p14:tracePt t="25948" x="7713663" y="3335338"/>
          <p14:tracePt t="25964" x="7713663" y="3376613"/>
          <p14:tracePt t="25981" x="7713663" y="3397250"/>
          <p14:tracePt t="25997" x="7734300" y="3440113"/>
          <p14:tracePt t="26013" x="7754938" y="3502025"/>
          <p14:tracePt t="26030" x="7775575" y="3502025"/>
          <p14:tracePt t="26031" x="7796213" y="3522663"/>
          <p14:tracePt t="26047" x="7858125" y="3522663"/>
          <p14:tracePt t="26063" x="7899400" y="3543300"/>
          <p14:tracePt t="26064" x="7920038" y="3543300"/>
          <p14:tracePt t="26080" x="7962900" y="3543300"/>
          <p14:tracePt t="26099" x="7983538" y="3543300"/>
          <p14:tracePt t="26114" x="8004175" y="3543300"/>
          <p14:tracePt t="26130" x="8024813" y="3543300"/>
          <p14:tracePt t="26131" x="8086725" y="3543300"/>
          <p14:tracePt t="26147" x="8128000" y="3543300"/>
          <p14:tracePt t="26166" x="8148638" y="3543300"/>
          <p14:tracePt t="26180" x="8169275" y="3543300"/>
          <p14:tracePt t="26197" x="8210550" y="3522663"/>
          <p14:tracePt t="26213" x="8231188" y="3522663"/>
          <p14:tracePt t="26230" x="8231188" y="3502025"/>
          <p14:tracePt t="26247" x="8251825" y="3481388"/>
          <p14:tracePt t="26263" x="8272463" y="3481388"/>
          <p14:tracePt t="26280" x="8272463" y="3460750"/>
          <p14:tracePt t="26297" x="8272463" y="3417888"/>
          <p14:tracePt t="26313" x="8231188" y="3376613"/>
          <p14:tracePt t="26335" x="8210550" y="3376613"/>
          <p14:tracePt t="26351" x="8189913" y="3376613"/>
          <p14:tracePt t="26399" x="8169275" y="3376613"/>
          <p14:tracePt t="26403" x="8128000" y="3376613"/>
          <p14:tracePt t="26420" x="8107363" y="3397250"/>
          <p14:tracePt t="26432" x="8086725" y="3417888"/>
          <p14:tracePt t="26449" x="8045450" y="3460750"/>
          <p14:tracePt t="26464" x="8024813" y="3502025"/>
          <p14:tracePt t="26480" x="8024813" y="3522663"/>
          <p14:tracePt t="26496" x="8024813" y="3563938"/>
          <p14:tracePt t="26513" x="8024813" y="3584575"/>
          <p14:tracePt t="26543" x="8024813" y="3605213"/>
          <p14:tracePt t="26576" x="8045450" y="3625850"/>
          <p14:tracePt t="26607" x="8045450" y="3646488"/>
          <p14:tracePt t="27009" x="8066088" y="3667125"/>
          <p14:tracePt t="27026" x="8086725" y="3667125"/>
          <p14:tracePt t="27029" x="8107363" y="3687763"/>
          <p14:tracePt t="27090" x="8128000" y="3687763"/>
          <p14:tracePt t="27106" x="8148638" y="3687763"/>
          <p14:tracePt t="27121" x="8169275" y="3687763"/>
          <p14:tracePt t="27126" x="8189913" y="3687763"/>
          <p14:tracePt t="27141" x="8231188" y="3687763"/>
          <p14:tracePt t="27153" x="8251825" y="3687763"/>
          <p14:tracePt t="27169" x="8293100" y="3687763"/>
          <p14:tracePt t="27186" x="8315325" y="3687763"/>
          <p14:tracePt t="27202" x="8335963" y="3687763"/>
          <p14:tracePt t="27222" x="8356600" y="3687763"/>
          <p14:tracePt t="27233" x="8377238" y="3687763"/>
          <p14:tracePt t="27250" x="8377238" y="3667125"/>
          <p14:tracePt t="27264" x="8397875" y="3667125"/>
          <p14:tracePt t="27265" x="8418513" y="3667125"/>
          <p14:tracePt t="27280" x="8439150" y="3646488"/>
          <p14:tracePt t="27282" x="8459788" y="3625850"/>
          <p14:tracePt t="27298" x="8501063" y="3584575"/>
          <p14:tracePt t="27313" x="8542338" y="3563938"/>
          <p14:tracePt t="27315" x="8542338" y="3543300"/>
          <p14:tracePt t="27330" x="8562975" y="3502025"/>
          <p14:tracePt t="27348" x="8583613" y="3460750"/>
          <p14:tracePt t="27350" x="8604250" y="3417888"/>
          <p14:tracePt t="27363" x="8604250" y="3397250"/>
          <p14:tracePt t="27380" x="8624888" y="3335338"/>
          <p14:tracePt t="27398" x="8647113" y="3273425"/>
          <p14:tracePt t="27413" x="8647113" y="3252788"/>
          <p14:tracePt t="27415" x="8647113" y="3211513"/>
          <p14:tracePt t="27430" x="8667750" y="3149600"/>
          <p14:tracePt t="27447" x="8667750" y="3087688"/>
          <p14:tracePt t="27464" x="8709025" y="3046413"/>
          <p14:tracePt t="27481" x="8709025" y="2982913"/>
          <p14:tracePt t="27497" x="8750300" y="2900363"/>
          <p14:tracePt t="27513" x="8750300" y="2879725"/>
          <p14:tracePt t="27531" x="8770938" y="2817813"/>
          <p14:tracePt t="27548" x="8791575" y="2797175"/>
          <p14:tracePt t="27564" x="8791575" y="2735263"/>
          <p14:tracePt t="27580" x="8812213" y="2673350"/>
          <p14:tracePt t="27597" x="8832850" y="2589213"/>
          <p14:tracePt t="27613" x="8832850" y="2568575"/>
          <p14:tracePt t="27630" x="8832850" y="2527300"/>
          <p14:tracePt t="27647" x="8832850" y="2486025"/>
          <p14:tracePt t="27663" x="8832850" y="2444750"/>
          <p14:tracePt t="27680" x="8832850" y="2382838"/>
          <p14:tracePt t="27682" x="8832850" y="2362200"/>
          <p14:tracePt t="27697" x="8812213" y="2320925"/>
          <p14:tracePt t="27714" x="8770938" y="2259013"/>
          <p14:tracePt t="27730" x="8770938" y="2238375"/>
          <p14:tracePt t="27747" x="8729663" y="2216150"/>
          <p14:tracePt t="27764" x="8729663" y="2195513"/>
          <p14:tracePt t="27780" x="8709025" y="2174875"/>
          <p14:tracePt t="27798" x="8688388" y="2154238"/>
          <p14:tracePt t="27814" x="8667750" y="2133600"/>
          <p14:tracePt t="27830" x="8604250" y="2112963"/>
          <p14:tracePt t="27849" x="8521700" y="2071688"/>
          <p14:tracePt t="27865" x="8480425" y="2051050"/>
          <p14:tracePt t="27880" x="8418513" y="1989138"/>
          <p14:tracePt t="27897" x="8397875" y="1989138"/>
          <p14:tracePt t="27914" x="8356600" y="1968500"/>
          <p14:tracePt t="27937" x="8335963" y="1968500"/>
          <p14:tracePt t="27958" x="8315325" y="1968500"/>
          <p14:tracePt t="27970" x="8293100" y="1968500"/>
          <p14:tracePt t="27980" x="8272463" y="1968500"/>
          <p14:tracePt t="27997" x="8231188" y="1968500"/>
          <p14:tracePt t="28013" x="8189913" y="1968500"/>
          <p14:tracePt t="28030" x="8169275" y="1968500"/>
          <p14:tracePt t="28047" x="8148638" y="1968500"/>
          <p14:tracePt t="28049" x="8128000" y="1968500"/>
          <p14:tracePt t="28064" x="8107363" y="1968500"/>
          <p14:tracePt t="28080" x="8066088" y="1968500"/>
          <p14:tracePt t="28082" x="8045450" y="1968500"/>
          <p14:tracePt t="28099" x="8004175" y="1968500"/>
          <p14:tracePt t="28114" x="7983538" y="1968500"/>
          <p14:tracePt t="28116" x="7962900" y="1989138"/>
          <p14:tracePt t="28131" x="7940675" y="2009775"/>
          <p14:tracePt t="28149" x="7920038" y="2030413"/>
          <p14:tracePt t="28163" x="7920038" y="2051050"/>
          <p14:tracePt t="28182" x="7899400" y="2092325"/>
          <p14:tracePt t="28198" x="7878763" y="2133600"/>
          <p14:tracePt t="28214" x="7878763" y="2174875"/>
          <p14:tracePt t="28230" x="7837488" y="2238375"/>
          <p14:tracePt t="28247" x="7816850" y="2300288"/>
          <p14:tracePt t="28264" x="7796213" y="2341563"/>
          <p14:tracePt t="28280" x="7775575" y="2382838"/>
          <p14:tracePt t="28297" x="7775575" y="2424113"/>
          <p14:tracePt t="28314" x="7754938" y="2465388"/>
          <p14:tracePt t="28330" x="7734300" y="2506663"/>
          <p14:tracePt t="28349" x="7734300" y="2589213"/>
          <p14:tracePt t="28364" x="7734300" y="2652713"/>
          <p14:tracePt t="28380" x="7734300" y="2714625"/>
          <p14:tracePt t="28397" x="7734300" y="2797175"/>
          <p14:tracePt t="28414" x="7734300" y="2859088"/>
          <p14:tracePt t="28430" x="7734300" y="2900363"/>
          <p14:tracePt t="28449" x="7713663" y="2941638"/>
          <p14:tracePt t="28464" x="7713663" y="2982913"/>
          <p14:tracePt t="28480" x="7713663" y="3003550"/>
          <p14:tracePt t="28497" x="7713663" y="3067050"/>
          <p14:tracePt t="28513" x="7713663" y="3087688"/>
          <p14:tracePt t="28530" x="7713663" y="3149600"/>
          <p14:tracePt t="28532" x="7693025" y="3170238"/>
          <p14:tracePt t="28547" x="7693025" y="3211513"/>
          <p14:tracePt t="28564" x="7693025" y="3252788"/>
          <p14:tracePt t="28581" x="7672388" y="3314700"/>
          <p14:tracePt t="28597" x="7672388" y="3376613"/>
          <p14:tracePt t="28613" x="7672388" y="3397250"/>
          <p14:tracePt t="28630" x="7672388" y="3417888"/>
          <p14:tracePt t="28632" x="7672388" y="3460750"/>
          <p14:tracePt t="28647" x="7672388" y="3502025"/>
          <p14:tracePt t="28664" x="7672388" y="3584575"/>
          <p14:tracePt t="28680" x="7672388" y="3625850"/>
          <p14:tracePt t="28697" x="7713663" y="3687763"/>
          <p14:tracePt t="28714" x="7734300" y="3729038"/>
          <p14:tracePt t="28730" x="7754938" y="3749675"/>
          <p14:tracePt t="28747" x="7796213" y="3790950"/>
          <p14:tracePt t="28764" x="7816850" y="3811588"/>
          <p14:tracePt t="28787" x="7858125" y="3833813"/>
          <p14:tracePt t="28803" x="7899400" y="3833813"/>
          <p14:tracePt t="28819" x="7940675" y="3833813"/>
          <p14:tracePt t="28830" x="7962900" y="3833813"/>
          <p14:tracePt t="28847" x="8024813" y="3833813"/>
          <p14:tracePt t="28863" x="8107363" y="3833813"/>
          <p14:tracePt t="28880" x="8128000" y="3833813"/>
          <p14:tracePt t="28897" x="8189913" y="3833813"/>
          <p14:tracePt t="28913" x="8231188" y="3833813"/>
          <p14:tracePt t="28931" x="8251825" y="3833813"/>
          <p14:tracePt t="28947" x="8272463" y="3833813"/>
          <p14:tracePt t="28964" x="8293100" y="3811588"/>
          <p14:tracePt t="28981" x="8315325" y="3811588"/>
          <p14:tracePt t="28982" x="8335963" y="3790950"/>
          <p14:tracePt t="28996" x="8377238" y="3749675"/>
          <p14:tracePt t="29013" x="8418513" y="3729038"/>
          <p14:tracePt t="29030" x="8439150" y="3708400"/>
          <p14:tracePt t="29047" x="8501063" y="3646488"/>
          <p14:tracePt t="29063" x="8521700" y="3625850"/>
          <p14:tracePt t="29080" x="8562975" y="3584575"/>
          <p14:tracePt t="29097" x="8562975" y="3563938"/>
          <p14:tracePt t="29113" x="8583613" y="3502025"/>
          <p14:tracePt t="29130" x="8604250" y="3481388"/>
          <p14:tracePt t="29147" x="8604250" y="3440113"/>
          <p14:tracePt t="29163" x="8624888" y="3376613"/>
          <p14:tracePt t="29180" x="8647113" y="3273425"/>
          <p14:tracePt t="29197" x="8688388" y="3190875"/>
          <p14:tracePt t="29214" x="8709025" y="3108325"/>
          <p14:tracePt t="29230" x="8709025" y="3067050"/>
          <p14:tracePt t="29248" x="8709025" y="3003550"/>
          <p14:tracePt t="29264" x="8709025" y="2941638"/>
          <p14:tracePt t="29280" x="8709025" y="2921000"/>
          <p14:tracePt t="29297" x="8709025" y="2900363"/>
          <p14:tracePt t="29313" x="8709025" y="2859088"/>
          <p14:tracePt t="29330" x="8709025" y="2797175"/>
          <p14:tracePt t="29331" x="8709025" y="2755900"/>
          <p14:tracePt t="29348" x="8709025" y="2673350"/>
          <p14:tracePt t="29364" x="8709025" y="2589213"/>
          <p14:tracePt t="29380" x="8709025" y="2506663"/>
          <p14:tracePt t="29397" x="8709025" y="2424113"/>
          <p14:tracePt t="29413" x="8709025" y="2382838"/>
          <p14:tracePt t="29430" x="8688388" y="2320925"/>
          <p14:tracePt t="29448" x="8688388" y="2279650"/>
          <p14:tracePt t="29464" x="8624888" y="2238375"/>
          <p14:tracePt t="29480" x="8604250" y="2216150"/>
          <p14:tracePt t="29497" x="8583613" y="2216150"/>
          <p14:tracePt t="29513" x="8542338" y="2195513"/>
          <p14:tracePt t="29530" x="8501063" y="2195513"/>
          <p14:tracePt t="29547" x="8480425" y="2195513"/>
          <p14:tracePt t="29564" x="8459788" y="2195513"/>
          <p14:tracePt t="29580" x="8418513" y="2174875"/>
          <p14:tracePt t="29597" x="8315325" y="2174875"/>
          <p14:tracePt t="29613" x="8210550" y="2154238"/>
          <p14:tracePt t="29630" x="8169275" y="2154238"/>
          <p14:tracePt t="29647" x="8128000" y="2154238"/>
          <p14:tracePt t="29663" x="8107363" y="2154238"/>
          <p14:tracePt t="29680" x="8086725" y="2154238"/>
          <p14:tracePt t="29697" x="8066088" y="2154238"/>
          <p14:tracePt t="29714" x="8045450" y="2174875"/>
          <p14:tracePt t="29715" x="7983538" y="2195513"/>
          <p14:tracePt t="29731" x="7940675" y="2238375"/>
          <p14:tracePt t="29747" x="7899400" y="2279650"/>
          <p14:tracePt t="29764" x="7858125" y="2300288"/>
          <p14:tracePt t="29780" x="7858125" y="2320925"/>
          <p14:tracePt t="29782" x="7837488" y="2341563"/>
          <p14:tracePt t="29797" x="7837488" y="2362200"/>
          <p14:tracePt t="29813" x="7816850" y="2403475"/>
          <p14:tracePt t="29830" x="7796213" y="2444750"/>
          <p14:tracePt t="29832" x="7754938" y="2486025"/>
          <p14:tracePt t="29847" x="7734300" y="2527300"/>
          <p14:tracePt t="29849" x="7734300" y="2547938"/>
          <p14:tracePt t="29863" x="7713663" y="2568575"/>
          <p14:tracePt t="29866" x="7693025" y="2609850"/>
          <p14:tracePt t="29880" x="7693025" y="2652713"/>
          <p14:tracePt t="29882" x="7672388" y="2693988"/>
          <p14:tracePt t="29897" x="7651750" y="2735263"/>
          <p14:tracePt t="29898" x="7651750" y="2776538"/>
          <p14:tracePt t="29913" x="7651750" y="2817813"/>
          <p14:tracePt t="29930" x="7651750" y="2879725"/>
          <p14:tracePt t="29947" x="7651750" y="2941638"/>
          <p14:tracePt t="29963" x="7651750" y="2982913"/>
          <p14:tracePt t="29980" x="7651750" y="3046413"/>
          <p14:tracePt t="29997" x="7651750" y="3128963"/>
          <p14:tracePt t="30013" x="7713663" y="3211513"/>
          <p14:tracePt t="30030" x="7775575" y="3314700"/>
          <p14:tracePt t="30047" x="7775575" y="3355975"/>
          <p14:tracePt t="30063" x="7796213" y="3397250"/>
          <p14:tracePt t="30080" x="7816850" y="3440113"/>
          <p14:tracePt t="30097" x="7837488" y="3502025"/>
          <p14:tracePt t="30113" x="7858125" y="3563938"/>
          <p14:tracePt t="30130" x="7858125" y="3584575"/>
          <p14:tracePt t="30147" x="7899400" y="3625850"/>
          <p14:tracePt t="30150" x="7899400" y="3667125"/>
          <p14:tracePt t="30163" x="7920038" y="3667125"/>
          <p14:tracePt t="30180" x="7940675" y="3729038"/>
          <p14:tracePt t="30182" x="7962900" y="3749675"/>
          <p14:tracePt t="30197" x="7962900" y="3770313"/>
          <p14:tracePt t="30214" x="8004175" y="3811588"/>
          <p14:tracePt t="30230" x="8045450" y="3833813"/>
          <p14:tracePt t="30246" x="8086725" y="3854450"/>
          <p14:tracePt t="30263" x="8148638" y="3875088"/>
          <p14:tracePt t="30280" x="8169275" y="3875088"/>
          <p14:tracePt t="30282" x="8189913" y="3875088"/>
          <p14:tracePt t="30297" x="8231188" y="3875088"/>
          <p14:tracePt t="30314" x="8251825" y="3875088"/>
          <p14:tracePt t="30330" x="8315325" y="3875088"/>
          <p14:tracePt t="30347" x="8356600" y="3854450"/>
          <p14:tracePt t="30363" x="8418513" y="3811588"/>
          <p14:tracePt t="30380" x="8501063" y="3749675"/>
          <p14:tracePt t="30397" x="8542338" y="3667125"/>
          <p14:tracePt t="30413" x="8604250" y="3522663"/>
          <p14:tracePt t="30430" x="8624888" y="3440113"/>
          <p14:tracePt t="30447" x="8647113" y="3294063"/>
          <p14:tracePt t="30464" x="8647113" y="3252788"/>
          <p14:tracePt t="30480" x="8647113" y="3149600"/>
          <p14:tracePt t="30497" x="8647113" y="3067050"/>
          <p14:tracePt t="30513" x="8647113" y="2962275"/>
          <p14:tracePt t="30530" x="8604250" y="2838450"/>
          <p14:tracePt t="30547" x="8604250" y="2735263"/>
          <p14:tracePt t="30563" x="8583613" y="2632075"/>
          <p14:tracePt t="30565" x="8583613" y="2568575"/>
          <p14:tracePt t="30580" x="8583613" y="2527300"/>
          <p14:tracePt t="30581" x="8583613" y="2506663"/>
          <p14:tracePt t="30597" x="8583613" y="2444750"/>
          <p14:tracePt t="30614" x="8562975" y="2403475"/>
          <p14:tracePt t="30630" x="8562975" y="2382838"/>
          <p14:tracePt t="30632" x="8542338" y="2341563"/>
          <p14:tracePt t="30647" x="8542338" y="2300288"/>
          <p14:tracePt t="30663" x="8501063" y="2259013"/>
          <p14:tracePt t="30680" x="8480425" y="2216150"/>
          <p14:tracePt t="30682" x="8459788" y="2195513"/>
          <p14:tracePt t="30697" x="8418513" y="2154238"/>
          <p14:tracePt t="30713" x="8356600" y="2112963"/>
          <p14:tracePt t="30731" x="8293100" y="2092325"/>
          <p14:tracePt t="30747" x="8169275" y="2071688"/>
          <p14:tracePt t="30763" x="8045450" y="2030413"/>
          <p14:tracePt t="30780" x="7983538" y="2030413"/>
          <p14:tracePt t="30797" x="7940675" y="2030413"/>
          <p14:tracePt t="30813" x="7878763" y="2030413"/>
          <p14:tracePt t="30830" x="7816850" y="2030413"/>
          <p14:tracePt t="30847" x="7796213" y="2030413"/>
          <p14:tracePt t="30864" x="7754938" y="2051050"/>
          <p14:tracePt t="30880" x="7693025" y="2051050"/>
          <p14:tracePt t="30896" x="7651750" y="2092325"/>
          <p14:tracePt t="30913" x="7608888" y="2112963"/>
          <p14:tracePt t="30930" x="7588250" y="2154238"/>
          <p14:tracePt t="30946" x="7505700" y="2259013"/>
          <p14:tracePt t="30963" x="7423150" y="2424113"/>
          <p14:tracePt t="30980" x="7340600" y="2568575"/>
          <p14:tracePt t="30982" x="7299325" y="2652713"/>
          <p14:tracePt t="30996" x="7277100" y="2714625"/>
          <p14:tracePt t="30997" x="7256463" y="2797175"/>
          <p14:tracePt t="31014" x="7235825" y="2921000"/>
          <p14:tracePt t="31030" x="7215188" y="2982913"/>
          <p14:tracePt t="31032" x="7215188" y="3067050"/>
          <p14:tracePt t="31046" x="7194550" y="3232150"/>
          <p14:tracePt t="31063" x="7173913" y="3417888"/>
          <p14:tracePt t="31080" x="7112000" y="3625850"/>
          <p14:tracePt t="31081" x="7091363" y="3749675"/>
          <p14:tracePt t="31097" x="7050088" y="3916363"/>
          <p14:tracePt t="31114" x="7008813" y="4102100"/>
          <p14:tracePt t="31130" x="7008813" y="4164013"/>
          <p14:tracePt t="31131" x="7008813" y="4248150"/>
          <p14:tracePt t="31147" x="7008813" y="4413250"/>
          <p14:tracePt t="31163" x="7008813" y="4578350"/>
          <p14:tracePt t="31180" x="7008813" y="4683125"/>
          <p14:tracePt t="31198" x="7008813" y="4786313"/>
          <p14:tracePt t="31213" x="7029450" y="4868863"/>
          <p14:tracePt t="31230" x="7029450" y="4910138"/>
          <p14:tracePt t="31664" x="7029450" y="4889500"/>
          <p14:tracePt t="31696" x="7029450" y="4868863"/>
          <p14:tracePt t="31712" x="7008813" y="4848225"/>
          <p14:tracePt t="31728" x="7008813" y="4827588"/>
          <p14:tracePt t="31731" x="7008813" y="4806950"/>
          <p14:tracePt t="31749" x="6988175" y="4786313"/>
          <p14:tracePt t="31764" x="6946900" y="4745038"/>
          <p14:tracePt t="31781" x="6946900" y="4724400"/>
          <p14:tracePt t="31798" x="6924675" y="4703763"/>
          <p14:tracePt t="31814" x="6904038" y="4683125"/>
          <p14:tracePt t="31830" x="6883400" y="4619625"/>
          <p14:tracePt t="31847" x="6862763" y="4557713"/>
          <p14:tracePt t="31871" x="6862763" y="4537075"/>
          <p14:tracePt t="31887" x="6862763" y="4516438"/>
          <p14:tracePt t="33139" x="6883400" y="4516438"/>
          <p14:tracePt t="33155" x="6924675" y="4495800"/>
          <p14:tracePt t="33158" x="6946900" y="4495800"/>
          <p14:tracePt t="33170" x="6967538" y="4475163"/>
          <p14:tracePt t="33183" x="6988175" y="4475163"/>
          <p14:tracePt t="33222" x="7008813" y="4475163"/>
          <p14:tracePt t="33234" x="7050088" y="4454525"/>
          <p14:tracePt t="33237" x="7070725" y="4454525"/>
          <p14:tracePt t="33249" x="7091363" y="4454525"/>
          <p14:tracePt t="33263" x="7112000" y="4454525"/>
          <p14:tracePt t="33280" x="7194550" y="4454525"/>
          <p14:tracePt t="33296" x="7299325" y="4454525"/>
          <p14:tracePt t="33658" x="7319963" y="4454525"/>
          <p14:tracePt t="33674" x="7319963" y="4433888"/>
          <p14:tracePt t="33677" x="7319963" y="4413250"/>
          <p14:tracePt t="33964" x="7340600" y="4392613"/>
          <p14:tracePt t="34012" x="7361238" y="4392613"/>
          <p14:tracePt t="34027" x="7381875" y="4413250"/>
          <p14:tracePt t="34044" x="7402513" y="4413250"/>
          <p14:tracePt t="34060" x="7423150" y="4413250"/>
          <p14:tracePt t="34064" x="7443788" y="4433888"/>
          <p14:tracePt t="34080" x="7485063" y="4433888"/>
          <p14:tracePt t="34097" x="7546975" y="4433888"/>
          <p14:tracePt t="34113" x="7588250" y="4433888"/>
          <p14:tracePt t="34130" x="7631113" y="4433888"/>
          <p14:tracePt t="34156" x="7651750" y="4433888"/>
          <p14:tracePt t="34163" x="7693025" y="4433888"/>
          <p14:tracePt t="34181" x="7734300" y="4433888"/>
          <p14:tracePt t="34197" x="7775575" y="4454525"/>
          <p14:tracePt t="34220" x="7796213" y="4454525"/>
          <p14:tracePt t="34316" x="7775575" y="4475163"/>
          <p14:tracePt t="34320" x="7754938" y="4475163"/>
          <p14:tracePt t="34348" x="7734300" y="4475163"/>
          <p14:tracePt t="34352" x="7713663" y="4475163"/>
          <p14:tracePt t="34396" x="7672388" y="4454525"/>
          <p14:tracePt t="34412" x="7651750" y="4454525"/>
          <p14:tracePt t="34416" x="7608888" y="4413250"/>
          <p14:tracePt t="34432" x="7608888" y="4392613"/>
          <p14:tracePt t="34448" x="7567613" y="4371975"/>
          <p14:tracePt t="34464" x="7567613" y="4351338"/>
          <p14:tracePt t="34492" x="7546975" y="4330700"/>
          <p14:tracePt t="34508" x="7546975" y="4310063"/>
          <p14:tracePt t="34524" x="7546975" y="4289425"/>
          <p14:tracePt t="34540" x="7546975" y="4268788"/>
          <p14:tracePt t="34547" x="7546975" y="4248150"/>
          <p14:tracePt t="34563" x="7546975" y="4205288"/>
          <p14:tracePt t="34580" x="7546975" y="4122738"/>
          <p14:tracePt t="34597" x="7567613" y="4040188"/>
          <p14:tracePt t="34613" x="7567613" y="3978275"/>
          <p14:tracePt t="34630" x="7608888" y="3916363"/>
          <p14:tracePt t="34647" x="7608888" y="3875088"/>
          <p14:tracePt t="34663" x="7608888" y="3833813"/>
          <p14:tracePt t="34680" x="7631113" y="3811588"/>
          <p14:tracePt t="34697" x="7651750" y="3770313"/>
          <p14:tracePt t="34713" x="7672388" y="3708400"/>
          <p14:tracePt t="34730" x="7734300" y="3625850"/>
          <p14:tracePt t="34732" x="7734300" y="3605213"/>
          <p14:tracePt t="34746" x="7754938" y="3605213"/>
          <p14:tracePt t="34763" x="7837488" y="3502025"/>
          <p14:tracePt t="34780" x="7878763" y="3460750"/>
          <p14:tracePt t="34799" x="7899400" y="3460750"/>
          <p14:tracePt t="34813" x="7940675" y="3440113"/>
          <p14:tracePt t="34830" x="8024813" y="3397250"/>
          <p14:tracePt t="34832" x="8107363" y="3376613"/>
          <p14:tracePt t="34847" x="8231188" y="3355975"/>
          <p14:tracePt t="34864" x="8356600" y="3355975"/>
          <p14:tracePt t="34880" x="8377238" y="3355975"/>
          <p14:tracePt t="34882" x="8418513" y="3355975"/>
          <p14:tracePt t="34896" x="8459788" y="3355975"/>
          <p14:tracePt t="34913" x="8501063" y="3355975"/>
          <p14:tracePt t="34930" x="8521700" y="3355975"/>
          <p14:tracePt t="34946" x="8542338" y="3376613"/>
          <p14:tracePt t="34963" x="8624888" y="3417888"/>
          <p14:tracePt t="34979" x="8688388" y="3481388"/>
          <p14:tracePt t="34996" x="8688388" y="3502025"/>
          <p14:tracePt t="35013" x="8709025" y="3522663"/>
          <p14:tracePt t="35030" x="8729663" y="3584575"/>
          <p14:tracePt t="35046" x="8750300" y="3646488"/>
          <p14:tracePt t="35063" x="8750300" y="3687763"/>
          <p14:tracePt t="35080" x="8750300" y="3729038"/>
          <p14:tracePt t="35097" x="8729663" y="3790950"/>
          <p14:tracePt t="35113" x="8688388" y="3875088"/>
          <p14:tracePt t="35130" x="8667750" y="3957638"/>
          <p14:tracePt t="35132" x="8647113" y="3998913"/>
          <p14:tracePt t="35147" x="8624888" y="4060825"/>
          <p14:tracePt t="35164" x="8604250" y="4081463"/>
          <p14:tracePt t="35180" x="8604250" y="4102100"/>
          <p14:tracePt t="35196" x="8604250" y="4122738"/>
          <p14:tracePt t="35213" x="8562975" y="4143375"/>
          <p14:tracePt t="35230" x="8501063" y="4205288"/>
          <p14:tracePt t="35232" x="8439150" y="4225925"/>
          <p14:tracePt t="35246" x="8397875" y="4248150"/>
          <p14:tracePt t="35248" x="8335963" y="4268788"/>
          <p14:tracePt t="35263" x="8251825" y="4330700"/>
          <p14:tracePt t="35280" x="8210550" y="4351338"/>
          <p14:tracePt t="35296" x="8189913" y="4351338"/>
          <p14:tracePt t="35313" x="8148638" y="4351338"/>
          <p14:tracePt t="35330" x="8107363" y="4351338"/>
          <p14:tracePt t="35347" x="8045450" y="4351338"/>
          <p14:tracePt t="35363" x="7940675" y="4351338"/>
          <p14:tracePt t="35380" x="7878763" y="4351338"/>
          <p14:tracePt t="35397" x="7816850" y="4351338"/>
          <p14:tracePt t="35413" x="7754938" y="4330700"/>
          <p14:tracePt t="35430" x="7734300" y="4310063"/>
          <p14:tracePt t="35447" x="7713663" y="4310063"/>
          <p14:tracePt t="35463" x="7693025" y="4268788"/>
          <p14:tracePt t="35480" x="7672388" y="4225925"/>
          <p14:tracePt t="35497" x="7651750" y="4205288"/>
          <p14:tracePt t="35513" x="7631113" y="4143375"/>
          <p14:tracePt t="35530" x="7631113" y="4102100"/>
          <p14:tracePt t="35546" x="7608888" y="4060825"/>
          <p14:tracePt t="35563" x="7588250" y="4019550"/>
          <p14:tracePt t="35580" x="7588250" y="3978275"/>
          <p14:tracePt t="35581" x="7567613" y="3916363"/>
          <p14:tracePt t="35597" x="7567613" y="3895725"/>
          <p14:tracePt t="35598" x="7546975" y="3854450"/>
          <p14:tracePt t="35613" x="7546975" y="3790950"/>
          <p14:tracePt t="35630" x="7546975" y="3729038"/>
          <p14:tracePt t="35631" x="7546975" y="3687763"/>
          <p14:tracePt t="35646" x="7567613" y="3625850"/>
          <p14:tracePt t="35663" x="7567613" y="3563938"/>
          <p14:tracePt t="35680" x="7608888" y="3481388"/>
          <p14:tracePt t="35681" x="7631113" y="3481388"/>
          <p14:tracePt t="35697" x="7651750" y="3440113"/>
          <p14:tracePt t="35713" x="7693025" y="3417888"/>
          <p14:tracePt t="35730" x="7734300" y="3397250"/>
          <p14:tracePt t="35747" x="7837488" y="3335338"/>
          <p14:tracePt t="35763" x="7899400" y="3314700"/>
          <p14:tracePt t="35780" x="7940675" y="3294063"/>
          <p14:tracePt t="35796" x="7962900" y="3294063"/>
          <p14:tracePt t="35813" x="8004175" y="3294063"/>
          <p14:tracePt t="35830" x="8086725" y="3294063"/>
          <p14:tracePt t="35848" x="8169275" y="3294063"/>
          <p14:tracePt t="35863" x="8272463" y="3294063"/>
          <p14:tracePt t="35880" x="8356600" y="3314700"/>
          <p14:tracePt t="35896" x="8418513" y="3314700"/>
          <p14:tracePt t="35913" x="8418513" y="3335338"/>
          <p14:tracePt t="35930" x="8480425" y="3376613"/>
          <p14:tracePt t="35946" x="8542338" y="3440113"/>
          <p14:tracePt t="35963" x="8624888" y="3522663"/>
          <p14:tracePt t="35980" x="8729663" y="3605213"/>
          <p14:tracePt t="35981" x="8750300" y="3625850"/>
          <p14:tracePt t="35996" x="8770938" y="3625850"/>
          <p14:tracePt t="35998" x="8832850" y="3667125"/>
          <p14:tracePt t="36013" x="8936038" y="3729038"/>
          <p14:tracePt t="36030" x="8956675" y="3729038"/>
          <p14:tracePt t="36046" x="8978900" y="3770313"/>
          <p14:tracePt t="36063" x="8999538" y="3770313"/>
          <p14:tracePt t="36080" x="8999538" y="3790950"/>
          <p14:tracePt t="36082" x="8999538" y="3811588"/>
          <p14:tracePt t="36097" x="8999538" y="3833813"/>
          <p14:tracePt t="36113" x="8999538" y="3854450"/>
          <p14:tracePt t="36130" x="8999538" y="3875088"/>
          <p14:tracePt t="36147" x="8999538" y="3916363"/>
          <p14:tracePt t="36163" x="8956675" y="3978275"/>
          <p14:tracePt t="36180" x="8853488" y="4019550"/>
          <p14:tracePt t="36196" x="8750300" y="4102100"/>
          <p14:tracePt t="36213" x="8604250" y="4184650"/>
          <p14:tracePt t="36230" x="8583613" y="4225925"/>
          <p14:tracePt t="36246" x="8542338" y="4289425"/>
          <p14:tracePt t="36263" x="8521700" y="4310063"/>
          <p14:tracePt t="36280" x="8480425" y="4351338"/>
          <p14:tracePt t="36296" x="8418513" y="4392613"/>
          <p14:tracePt t="36313" x="8335963" y="4413250"/>
          <p14:tracePt t="36330" x="8251825" y="4433888"/>
          <p14:tracePt t="36347" x="8189913" y="4454525"/>
          <p14:tracePt t="36363" x="8148638" y="4454525"/>
          <p14:tracePt t="36381" x="8107363" y="4454525"/>
          <p14:tracePt t="36397" x="8066088" y="4454525"/>
          <p14:tracePt t="36413" x="7983538" y="4413250"/>
          <p14:tracePt t="36430" x="7878763" y="4371975"/>
          <p14:tracePt t="36447" x="7837488" y="4310063"/>
          <p14:tracePt t="36463" x="7796213" y="4268788"/>
          <p14:tracePt t="36465" x="7775575" y="4268788"/>
          <p14:tracePt t="36480" x="7754938" y="4225925"/>
          <p14:tracePt t="36482" x="7713663" y="4184650"/>
          <p14:tracePt t="36497" x="7693025" y="4164013"/>
          <p14:tracePt t="36514" x="7672388" y="4122738"/>
          <p14:tracePt t="36530" x="7651750" y="4081463"/>
          <p14:tracePt t="36546" x="7651750" y="4040188"/>
          <p14:tracePt t="36563" x="7651750" y="4019550"/>
          <p14:tracePt t="36580" x="7651750" y="3978275"/>
          <p14:tracePt t="36596" x="7651750" y="3937000"/>
          <p14:tracePt t="36613" x="7651750" y="3895725"/>
          <p14:tracePt t="36630" x="7651750" y="3854450"/>
          <p14:tracePt t="36647" x="7713663" y="3790950"/>
          <p14:tracePt t="36663" x="7754938" y="3749675"/>
          <p14:tracePt t="36680" x="7816850" y="3687763"/>
          <p14:tracePt t="36697" x="7878763" y="3646488"/>
          <p14:tracePt t="36713" x="7962900" y="3584575"/>
          <p14:tracePt t="36730" x="8004175" y="3543300"/>
          <p14:tracePt t="36747" x="8066088" y="3522663"/>
          <p14:tracePt t="36763" x="8128000" y="3481388"/>
          <p14:tracePt t="36780" x="8210550" y="3460750"/>
          <p14:tracePt t="36782" x="8251825" y="3440113"/>
          <p14:tracePt t="36796" x="8315325" y="3417888"/>
          <p14:tracePt t="36799" x="8377238" y="3417888"/>
          <p14:tracePt t="36813" x="8418513" y="3417888"/>
          <p14:tracePt t="36830" x="8501063" y="3397250"/>
          <p14:tracePt t="36832" x="8542338" y="3376613"/>
          <p14:tracePt t="36846" x="8583613" y="3376613"/>
          <p14:tracePt t="36848" x="8604250" y="3376613"/>
          <p14:tracePt t="36863" x="8647113" y="3376613"/>
          <p14:tracePt t="36880" x="8667750" y="3376613"/>
          <p14:tracePt t="36882" x="8688388" y="3397250"/>
          <p14:tracePt t="36883" x="8709025" y="3417888"/>
          <p14:tracePt t="36896" x="8729663" y="3417888"/>
          <p14:tracePt t="36913" x="8770938" y="3460750"/>
          <p14:tracePt t="36929" x="8791575" y="3502025"/>
          <p14:tracePt t="36946" x="8791575" y="3543300"/>
          <p14:tracePt t="36948" x="8812213" y="3584575"/>
          <p14:tracePt t="36963" x="8832850" y="3625850"/>
          <p14:tracePt t="36979" x="8832850" y="3667125"/>
          <p14:tracePt t="36981" x="8832850" y="3708400"/>
          <p14:tracePt t="36996" x="8832850" y="3790950"/>
          <p14:tracePt t="37013" x="8832850" y="3875088"/>
          <p14:tracePt t="37030" x="8770938" y="3998913"/>
          <p14:tracePt t="37046" x="8688388" y="4102100"/>
          <p14:tracePt t="37063" x="8624888" y="4184650"/>
          <p14:tracePt t="37080" x="8583613" y="4225925"/>
          <p14:tracePt t="37096" x="8542338" y="4268788"/>
          <p14:tracePt t="37113" x="8480425" y="4310063"/>
          <p14:tracePt t="37130" x="8397875" y="4330700"/>
          <p14:tracePt t="37146" x="8315325" y="4351338"/>
          <p14:tracePt t="37163" x="8210550" y="4392613"/>
          <p14:tracePt t="37180" x="8128000" y="4413250"/>
          <p14:tracePt t="37196" x="8066088" y="4413250"/>
          <p14:tracePt t="37213" x="8024813" y="4413250"/>
          <p14:tracePt t="37230" x="7962900" y="4413250"/>
          <p14:tracePt t="37246" x="7940675" y="4413250"/>
          <p14:tracePt t="37248" x="7920038" y="4413250"/>
          <p14:tracePt t="37263" x="7858125" y="4392613"/>
          <p14:tracePt t="37279" x="7837488" y="4392613"/>
          <p14:tracePt t="37281" x="7796213" y="4351338"/>
          <p14:tracePt t="37296" x="7734300" y="4289425"/>
          <p14:tracePt t="37313" x="7672388" y="4184650"/>
          <p14:tracePt t="37330" x="7631113" y="4081463"/>
          <p14:tracePt t="37331" x="7608888" y="4019550"/>
          <p14:tracePt t="37347" x="7608888" y="3937000"/>
          <p14:tracePt t="37363" x="7608888" y="3875088"/>
          <p14:tracePt t="37380" x="7608888" y="3833813"/>
          <p14:tracePt t="37397" x="7608888" y="3790950"/>
          <p14:tracePt t="37413" x="7608888" y="3729038"/>
          <p14:tracePt t="37430" x="7631113" y="3708400"/>
          <p14:tracePt t="37431" x="7651750" y="3667125"/>
          <p14:tracePt t="37447" x="7713663" y="3605213"/>
          <p14:tracePt t="37463" x="7754938" y="3563938"/>
          <p14:tracePt t="37480" x="7796213" y="3543300"/>
          <p14:tracePt t="37496" x="7816850" y="3522663"/>
          <p14:tracePt t="37513" x="7858125" y="3522663"/>
          <p14:tracePt t="37529" x="7899400" y="3502025"/>
          <p14:tracePt t="37546" x="7920038" y="3502025"/>
          <p14:tracePt t="37563" x="7962900" y="3502025"/>
          <p14:tracePt t="37579" x="8024813" y="3502025"/>
          <p14:tracePt t="37597" x="8045450" y="3502025"/>
          <p14:tracePt t="37613" x="8066088" y="3502025"/>
          <p14:tracePt t="37630" x="8107363" y="3522663"/>
          <p14:tracePt t="37631" x="8148638" y="3563938"/>
          <p14:tracePt t="37647" x="8148638" y="3584575"/>
          <p14:tracePt t="37648" x="8169275" y="3605213"/>
          <p14:tracePt t="37663" x="8210550" y="3646488"/>
          <p14:tracePt t="37680" x="8251825" y="3687763"/>
          <p14:tracePt t="37696" x="8272463" y="3749675"/>
          <p14:tracePt t="37713" x="8315325" y="3811588"/>
          <p14:tracePt t="37730" x="8356600" y="3916363"/>
          <p14:tracePt t="37732" x="8356600" y="3937000"/>
          <p14:tracePt t="37747" x="8377238" y="3978275"/>
          <p14:tracePt t="37763" x="8377238" y="4019550"/>
          <p14:tracePt t="37780" x="8397875" y="4040188"/>
          <p14:tracePt t="37796" x="8397875" y="4081463"/>
          <p14:tracePt t="37813" x="8397875" y="4143375"/>
          <p14:tracePt t="37830" x="8377238" y="4184650"/>
          <p14:tracePt t="37846" x="8335963" y="4268788"/>
          <p14:tracePt t="37863" x="8293100" y="4330700"/>
          <p14:tracePt t="37879" x="8231188" y="4392613"/>
          <p14:tracePt t="37896" x="8169275" y="4413250"/>
          <p14:tracePt t="37913" x="8066088" y="4433888"/>
          <p14:tracePt t="37929" x="8024813" y="4433888"/>
          <p14:tracePt t="37946" x="7962900" y="4454525"/>
          <p14:tracePt t="37963" x="7899400" y="4454525"/>
          <p14:tracePt t="37980" x="7837488" y="4454525"/>
          <p14:tracePt t="37996" x="7796213" y="4454525"/>
          <p14:tracePt t="38013" x="7734300" y="4454525"/>
          <p14:tracePt t="38030" x="7693025" y="4433888"/>
          <p14:tracePt t="38031" x="7651750" y="4413250"/>
          <p14:tracePt t="38046" x="7631113" y="4392613"/>
          <p14:tracePt t="38048" x="7608888" y="4371975"/>
          <p14:tracePt t="38063" x="7526338" y="4268788"/>
          <p14:tracePt t="38080" x="7464425" y="4205288"/>
          <p14:tracePt t="38097" x="7402513" y="4122738"/>
          <p14:tracePt t="38113" x="7361238" y="3998913"/>
          <p14:tracePt t="38130" x="7340600" y="3937000"/>
          <p14:tracePt t="38131" x="7340600" y="3895725"/>
          <p14:tracePt t="38147" x="7340600" y="3833813"/>
          <p14:tracePt t="38164" x="7340600" y="3790950"/>
          <p14:tracePt t="38180" x="7340600" y="3770313"/>
          <p14:tracePt t="38196" x="7402513" y="3708400"/>
          <p14:tracePt t="38213" x="7423150" y="3667125"/>
          <p14:tracePt t="38230" x="7485063" y="3605213"/>
          <p14:tracePt t="38246" x="7546975" y="3584575"/>
          <p14:tracePt t="38263" x="7588250" y="3522663"/>
          <p14:tracePt t="38280" x="7608888" y="3502025"/>
          <p14:tracePt t="38296" x="7651750" y="3481388"/>
          <p14:tracePt t="38313" x="7713663" y="3460750"/>
          <p14:tracePt t="38330" x="7754938" y="3460750"/>
          <p14:tracePt t="38347" x="7816850" y="3460750"/>
          <p14:tracePt t="38363" x="7899400" y="3460750"/>
          <p14:tracePt t="38380" x="8086725" y="3543300"/>
          <p14:tracePt t="38396" x="8231188" y="3625850"/>
          <p14:tracePt t="38413" x="8293100" y="3667125"/>
          <p14:tracePt t="38430" x="8335963" y="3708400"/>
          <p14:tracePt t="38447" x="8356600" y="3729038"/>
          <p14:tracePt t="38463" x="8377238" y="3770313"/>
          <p14:tracePt t="38480" x="8377238" y="3833813"/>
          <p14:tracePt t="38482" x="8397875" y="3875088"/>
          <p14:tracePt t="38497" x="8397875" y="3916363"/>
          <p14:tracePt t="38513" x="8418513" y="3998913"/>
          <p14:tracePt t="38530" x="8418513" y="4081463"/>
          <p14:tracePt t="38546" x="8418513" y="4143375"/>
          <p14:tracePt t="38563" x="8418513" y="4205288"/>
          <p14:tracePt t="38580" x="8397875" y="4268788"/>
          <p14:tracePt t="38596" x="8356600" y="4310063"/>
          <p14:tracePt t="38598" x="8315325" y="4351338"/>
          <p14:tracePt t="38613" x="8272463" y="4392613"/>
          <p14:tracePt t="38629" x="8251825" y="4413250"/>
          <p14:tracePt t="38631" x="8169275" y="4433888"/>
          <p14:tracePt t="38647" x="8045450" y="4433888"/>
          <p14:tracePt t="38663" x="7940675" y="4454525"/>
          <p14:tracePt t="38680" x="7878763" y="4454525"/>
          <p14:tracePt t="38705" x="7837488" y="4454525"/>
          <p14:tracePt t="38713" x="7816850" y="4454525"/>
          <p14:tracePt t="38730" x="7796213" y="4433888"/>
          <p14:tracePt t="38747" x="7754938" y="4351338"/>
          <p14:tracePt t="38763" x="7734300" y="4248150"/>
          <p14:tracePt t="38780" x="7713663" y="4164013"/>
          <p14:tracePt t="38796" x="7713663" y="4081463"/>
          <p14:tracePt t="38813" x="7713663" y="3998913"/>
          <p14:tracePt t="38830" x="7713663" y="3916363"/>
          <p14:tracePt t="38846" x="7734300" y="3833813"/>
          <p14:tracePt t="38863" x="7754938" y="3708400"/>
          <p14:tracePt t="38880" x="7816850" y="3646488"/>
          <p14:tracePt t="38896" x="7816850" y="3625850"/>
          <p14:tracePt t="38898" x="7858125" y="3584575"/>
          <p14:tracePt t="38913" x="7878763" y="3563938"/>
          <p14:tracePt t="38929" x="7920038" y="3543300"/>
          <p14:tracePt t="38930" x="7962900" y="3522663"/>
          <p14:tracePt t="38946" x="8024813" y="3481388"/>
          <p14:tracePt t="38963" x="8066088" y="3460750"/>
          <p14:tracePt t="38979" x="8128000" y="3440113"/>
          <p14:tracePt t="38981" x="8169275" y="3417888"/>
          <p14:tracePt t="38996" x="8189913" y="3417888"/>
          <p14:tracePt t="39025" x="8210550" y="3417888"/>
          <p14:tracePt t="39041" x="8231188" y="3417888"/>
          <p14:tracePt t="39046" x="8272463" y="3440113"/>
          <p14:tracePt t="39063" x="8315325" y="3502025"/>
          <p14:tracePt t="39080" x="8377238" y="3625850"/>
          <p14:tracePt t="39097" x="8418513" y="3708400"/>
          <p14:tracePt t="39113" x="8418513" y="3770313"/>
          <p14:tracePt t="39130" x="8418513" y="3811588"/>
          <p14:tracePt t="39146" x="8418513" y="3875088"/>
          <p14:tracePt t="39163" x="8418513" y="3916363"/>
          <p14:tracePt t="39180" x="8418513" y="3978275"/>
          <p14:tracePt t="39196" x="8418513" y="4040188"/>
          <p14:tracePt t="39213" x="8418513" y="4081463"/>
          <p14:tracePt t="39230" x="8356600" y="4143375"/>
          <p14:tracePt t="39246" x="8335963" y="4184650"/>
          <p14:tracePt t="39263" x="8272463" y="4205288"/>
          <p14:tracePt t="39280" x="8231188" y="4225925"/>
          <p14:tracePt t="39281" x="8189913" y="4225925"/>
          <p14:tracePt t="39296" x="8169275" y="4225925"/>
          <p14:tracePt t="39298" x="8128000" y="4225925"/>
          <p14:tracePt t="39313" x="8045450" y="4225925"/>
          <p14:tracePt t="39330" x="7940675" y="4164013"/>
          <p14:tracePt t="39347" x="7754938" y="4081463"/>
          <p14:tracePt t="39363" x="7608888" y="4019550"/>
          <p14:tracePt t="39380" x="7546975" y="3957638"/>
          <p14:tracePt t="39381" x="7526338" y="3957638"/>
          <p14:tracePt t="39396" x="7505700" y="3937000"/>
          <p14:tracePt t="39398" x="7505700" y="3916363"/>
          <p14:tracePt t="39413" x="7505700" y="3875088"/>
          <p14:tracePt t="39429" x="7505700" y="3854450"/>
          <p14:tracePt t="39431" x="7526338" y="3811588"/>
          <p14:tracePt t="39447" x="7546975" y="3770313"/>
          <p14:tracePt t="39463" x="7567613" y="3749675"/>
          <p14:tracePt t="39480" x="7608888" y="3729038"/>
          <p14:tracePt t="39496" x="7651750" y="3729038"/>
          <p14:tracePt t="39513" x="7693025" y="3729038"/>
          <p14:tracePt t="39537" x="7713663" y="3729038"/>
          <p14:tracePt t="39569" x="7754938" y="3749675"/>
          <p14:tracePt t="39573" x="7754938" y="3770313"/>
          <p14:tracePt t="39585" x="7775575" y="3811588"/>
          <p14:tracePt t="39596" x="7796213" y="3875088"/>
          <p14:tracePt t="39613" x="7837488" y="3978275"/>
          <p14:tracePt t="39630" x="7878763" y="4102100"/>
          <p14:tracePt t="39647" x="7878763" y="4205288"/>
          <p14:tracePt t="39663" x="7878763" y="4310063"/>
          <p14:tracePt t="39680" x="7858125" y="4433888"/>
          <p14:tracePt t="39681" x="7796213" y="4475163"/>
          <p14:tracePt t="39696" x="7754938" y="4516438"/>
          <p14:tracePt t="39713" x="7608888" y="4619625"/>
          <p14:tracePt t="39730" x="7546975" y="4662488"/>
          <p14:tracePt t="39746" x="7485063" y="4703763"/>
          <p14:tracePt t="39763" x="7423150" y="4724400"/>
          <p14:tracePt t="39780" x="7402513" y="4724400"/>
          <p14:tracePt t="39782" x="7381875" y="4724400"/>
          <p14:tracePt t="39796" x="7361238" y="4724400"/>
          <p14:tracePt t="39798" x="7340600" y="4745038"/>
          <p14:tracePt t="39813" x="7319963" y="4745038"/>
          <p14:tracePt t="39830" x="7277100" y="4765675"/>
          <p14:tracePt t="39857" x="7256463" y="4765675"/>
          <p14:tracePt t="39863" x="7235825" y="4786313"/>
          <p14:tracePt t="39881" x="7215188" y="4806950"/>
          <p14:tracePt t="39896" x="7194550" y="4806950"/>
          <p14:tracePt t="39913" x="7173913" y="4868863"/>
          <p14:tracePt t="39940" x="7173913" y="4889500"/>
          <p14:tracePt t="40428" x="7153275" y="4889500"/>
          <p14:tracePt t="40444" x="7132638" y="4889500"/>
          <p14:tracePt t="40448" x="7112000" y="4889500"/>
          <p14:tracePt t="40464" x="7091363" y="4889500"/>
          <p14:tracePt t="40492" x="7070725" y="4889500"/>
          <p14:tracePt t="40507" x="7050088" y="4868863"/>
          <p14:tracePt t="45423" x="7050088" y="4848225"/>
          <p14:tracePt t="45438" x="7050088" y="4827588"/>
          <p14:tracePt t="45442" x="7050088" y="4806950"/>
          <p14:tracePt t="45455" x="7050088" y="4765675"/>
          <p14:tracePt t="45464" x="7070725" y="4745038"/>
          <p14:tracePt t="45479" x="7070725" y="4703763"/>
          <p14:tracePt t="45496" x="7070725" y="4683125"/>
          <p14:tracePt t="45513" x="7091363" y="4683125"/>
          <p14:tracePt t="45600" x="7112000" y="4662488"/>
          <p14:tracePt t="45632" x="7112000" y="4641850"/>
          <p14:tracePt t="45664" x="7132638" y="4619625"/>
          <p14:tracePt t="45680" x="7153275" y="4619625"/>
          <p14:tracePt t="45760" x="7173913" y="4619625"/>
          <p14:tracePt t="45765" x="7194550" y="4619625"/>
          <p14:tracePt t="45781" x="7215188" y="4619625"/>
          <p14:tracePt t="45797" x="7256463" y="4619625"/>
          <p14:tracePt t="45813" x="7277100" y="4641850"/>
          <p14:tracePt t="45829" x="7299325" y="4662488"/>
          <p14:tracePt t="45847" x="7340600" y="4703763"/>
          <p14:tracePt t="45862" x="7423150" y="4703763"/>
          <p14:tracePt t="45879" x="7526338" y="4745038"/>
          <p14:tracePt t="45896" x="7651750" y="4765675"/>
          <p14:tracePt t="45912" x="7754938" y="4786313"/>
          <p14:tracePt t="45929" x="7796213" y="4786313"/>
          <p14:tracePt t="45946" x="7878763" y="4806950"/>
          <p14:tracePt t="45963" x="7962900" y="4806950"/>
          <p14:tracePt t="45979" x="8086725" y="4848225"/>
          <p14:tracePt t="45996" x="8169275" y="4848225"/>
          <p14:tracePt t="46013" x="8231188" y="4868863"/>
          <p14:tracePt t="46029" x="8272463" y="4868863"/>
          <p14:tracePt t="46051" x="8293100" y="4868863"/>
          <p14:tracePt t="46063" x="8315325" y="4868863"/>
          <p14:tracePt t="46080" x="8377238" y="4868863"/>
          <p14:tracePt t="46096" x="8501063" y="4868863"/>
          <p14:tracePt t="46100" x="8562975" y="4868863"/>
          <p14:tracePt t="46112" x="8583613" y="4868863"/>
          <p14:tracePt t="46130" x="8647113" y="4868863"/>
          <p14:tracePt t="46149" x="8729663" y="4848225"/>
          <p14:tracePt t="46163" x="8791575" y="4827588"/>
          <p14:tracePt t="46180" x="8874125" y="4827588"/>
          <p14:tracePt t="46196" x="9020175" y="4806950"/>
          <p14:tracePt t="46212" x="9164638" y="4765675"/>
          <p14:tracePt t="46229" x="9288463" y="4745038"/>
          <p14:tracePt t="46246" x="9372600" y="4724400"/>
          <p14:tracePt t="46263" x="9393238" y="4703763"/>
          <p14:tracePt t="46279" x="9434513" y="4683125"/>
          <p14:tracePt t="46296" x="9496425" y="4683125"/>
          <p14:tracePt t="46313" x="9640888" y="4662488"/>
          <p14:tracePt t="46329" x="9786938" y="4641850"/>
          <p14:tracePt t="46348" x="9890125" y="4619625"/>
          <p14:tracePt t="46363" x="9931400" y="4598988"/>
          <p14:tracePt t="46380" x="9972675" y="4598988"/>
          <p14:tracePt t="46397" x="10056813" y="4557713"/>
          <p14:tracePt t="46412" x="10160000" y="4537075"/>
          <p14:tracePt t="46429" x="10242550" y="4537075"/>
          <p14:tracePt t="46432" x="10263188" y="4516438"/>
          <p14:tracePt t="46447" x="10325100" y="4495800"/>
          <p14:tracePt t="46463" x="10347325" y="4475163"/>
          <p14:tracePt t="46496" x="10388600" y="4454525"/>
          <p14:tracePt t="46500" x="10409238" y="4454525"/>
          <p14:tracePt t="46516" x="10450513" y="4454525"/>
          <p14:tracePt t="46531" x="10512425" y="4392613"/>
          <p14:tracePt t="46547" x="10574338" y="4371975"/>
          <p14:tracePt t="46563" x="10636250" y="4310063"/>
          <p14:tracePt t="46592" x="10656888" y="4289425"/>
          <p14:tracePt t="46597" x="10679113" y="4268788"/>
          <p14:tracePt t="46612" x="10679113" y="4225925"/>
          <p14:tracePt t="46629" x="10720388" y="4205288"/>
          <p14:tracePt t="46647" x="10741025" y="4184650"/>
          <p14:tracePt t="46663" x="10782300" y="4122738"/>
          <p14:tracePt t="46679" x="10844213" y="4081463"/>
          <p14:tracePt t="46696" x="10864850" y="4040188"/>
          <p14:tracePt t="46713" x="10885488" y="3998913"/>
          <p14:tracePt t="46730" x="10885488" y="3957638"/>
          <p14:tracePt t="46784" x="10885488" y="3937000"/>
          <p14:tracePt t="46799" x="10885488" y="3916363"/>
          <p14:tracePt t="46816" x="10885488" y="3895725"/>
          <p14:tracePt t="46833" x="10885488" y="3875088"/>
          <p14:tracePt t="46848" x="10885488" y="3833813"/>
          <p14:tracePt t="46851" x="10885488" y="3811588"/>
          <p14:tracePt t="46863" x="10885488" y="3790950"/>
          <p14:tracePt t="46881" x="10885488" y="3749675"/>
          <p14:tracePt t="46897" x="10885488" y="3708400"/>
          <p14:tracePt t="46912" x="10885488" y="3667125"/>
          <p14:tracePt t="46930" x="10864850" y="3646488"/>
          <p14:tracePt t="46932" x="10844213" y="3625850"/>
          <p14:tracePt t="46946" x="10802938" y="3625850"/>
          <p14:tracePt t="46948" x="10802938" y="3605213"/>
          <p14:tracePt t="46962" x="10782300" y="3605213"/>
          <p14:tracePt t="46980" x="10761663" y="3605213"/>
          <p14:tracePt t="46996" x="10741025" y="3605213"/>
          <p14:tracePt t="47013" x="10720388" y="3584575"/>
          <p14:tracePt t="47030" x="10656888" y="3563938"/>
          <p14:tracePt t="47046" x="10512425" y="3522663"/>
          <p14:tracePt t="47062" x="10429875" y="3522663"/>
          <p14:tracePt t="47080" x="10367963" y="3502025"/>
          <p14:tracePt t="47096" x="10325100" y="3502025"/>
          <p14:tracePt t="47113" x="10283825" y="3481388"/>
          <p14:tracePt t="47129" x="10242550" y="3460750"/>
          <p14:tracePt t="47148" x="10221913" y="3460750"/>
          <p14:tracePt t="47163" x="10180638" y="3440113"/>
          <p14:tracePt t="47179" x="10118725" y="3417888"/>
          <p14:tracePt t="47197" x="10077450" y="3397250"/>
          <p14:tracePt t="47217" x="10056813" y="3376613"/>
          <p14:tracePt t="47233" x="10036175" y="3376613"/>
          <p14:tracePt t="47248" x="10015538" y="3355975"/>
          <p14:tracePt t="47266" x="9994900" y="3355975"/>
          <p14:tracePt t="47280" x="9972675" y="3355975"/>
          <p14:tracePt t="47282" x="9952038" y="3355975"/>
          <p14:tracePt t="47296" x="9910763" y="3355975"/>
          <p14:tracePt t="47313" x="9869488" y="3355975"/>
          <p14:tracePt t="47329" x="9807575" y="3355975"/>
          <p14:tracePt t="47346" x="9766300" y="3355975"/>
          <p14:tracePt t="47426" x="9745663" y="3355975"/>
          <p14:tracePt t="47441" x="9725025" y="3355975"/>
          <p14:tracePt t="47457" x="9704388" y="3355975"/>
          <p14:tracePt t="47462" x="9683750" y="3355975"/>
          <p14:tracePt t="47480" x="9620250" y="3355975"/>
          <p14:tracePt t="47496" x="9599613" y="3355975"/>
          <p14:tracePt t="47569" x="9578975" y="3355975"/>
          <p14:tracePt t="48350" x="9599613" y="3355975"/>
          <p14:tracePt t="48396" x="9620250" y="3355975"/>
          <p14:tracePt t="48412" x="9640888" y="3355975"/>
          <p14:tracePt t="48427" x="9683750" y="3355975"/>
          <p14:tracePt t="48431" x="9704388" y="3355975"/>
          <p14:tracePt t="48447" x="9766300" y="3314700"/>
          <p14:tracePt t="48463" x="9807575" y="3294063"/>
          <p14:tracePt t="48480" x="9828213" y="3252788"/>
          <p14:tracePt t="48496" x="9848850" y="3170238"/>
          <p14:tracePt t="48512" x="9869488" y="3108325"/>
          <p14:tracePt t="48530" x="9890125" y="3024188"/>
          <p14:tracePt t="48546" x="9890125" y="2962275"/>
          <p14:tracePt t="48563" x="9910763" y="2859088"/>
          <p14:tracePt t="48579" x="9931400" y="2755900"/>
          <p14:tracePt t="48596" x="9952038" y="2632075"/>
          <p14:tracePt t="48612" x="9952038" y="2527300"/>
          <p14:tracePt t="48629" x="9952038" y="2444750"/>
          <p14:tracePt t="48648" x="9952038" y="2362200"/>
          <p14:tracePt t="48662" x="9952038" y="2259013"/>
          <p14:tracePt t="48679" x="9952038" y="2174875"/>
          <p14:tracePt t="48697" x="9890125" y="2071688"/>
          <p14:tracePt t="48713" x="9828213" y="2009775"/>
          <p14:tracePt t="48730" x="9745663" y="1968500"/>
          <p14:tracePt t="48731" x="9725025" y="1947863"/>
          <p14:tracePt t="48746" x="9704388" y="1947863"/>
          <p14:tracePt t="48762" x="9640888" y="1947863"/>
          <p14:tracePt t="48764" x="9599613" y="1947863"/>
          <p14:tracePt t="48779" x="9517063" y="1947863"/>
          <p14:tracePt t="48796" x="9496425" y="1947863"/>
          <p14:tracePt t="48797" x="9475788" y="1947863"/>
          <p14:tracePt t="48812" x="9393238" y="1989138"/>
          <p14:tracePt t="48829" x="9331325" y="2030413"/>
          <p14:tracePt t="48846" x="9247188" y="2112963"/>
          <p14:tracePt t="48849" x="9226550" y="2154238"/>
          <p14:tracePt t="48862" x="9185275" y="2216150"/>
          <p14:tracePt t="48865" x="9123363" y="2300288"/>
          <p14:tracePt t="48880" x="8999538" y="2444750"/>
          <p14:tracePt t="48896" x="8956675" y="2527300"/>
          <p14:tracePt t="48898" x="8915400" y="2589213"/>
          <p14:tracePt t="48912" x="8874125" y="2673350"/>
          <p14:tracePt t="48929" x="8853488" y="2797175"/>
          <p14:tracePt t="48946" x="8853488" y="2921000"/>
          <p14:tracePt t="48962" x="8853488" y="3046413"/>
          <p14:tracePt t="48979" x="8853488" y="3128963"/>
          <p14:tracePt t="48996" x="8853488" y="3211513"/>
          <p14:tracePt t="49012" x="8853488" y="3294063"/>
          <p14:tracePt t="49029" x="8853488" y="3376613"/>
          <p14:tracePt t="49046" x="8853488" y="3481388"/>
          <p14:tracePt t="49062" x="8853488" y="3584575"/>
          <p14:tracePt t="49079" x="8853488" y="3667125"/>
          <p14:tracePt t="49096" x="8853488" y="3749675"/>
          <p14:tracePt t="49112" x="8874125" y="3854450"/>
          <p14:tracePt t="49129" x="8915400" y="3895725"/>
          <p14:tracePt t="49146" x="9020175" y="3937000"/>
          <p14:tracePt t="49148" x="9040813" y="3937000"/>
          <p14:tracePt t="49162" x="9082088" y="3957638"/>
          <p14:tracePt t="49164" x="9123363" y="3957638"/>
          <p14:tracePt t="49179" x="9164638" y="3978275"/>
          <p14:tracePt t="49196" x="9185275" y="3978275"/>
          <p14:tracePt t="49213" x="9205913" y="3978275"/>
          <p14:tracePt t="49229" x="9226550" y="3978275"/>
          <p14:tracePt t="49231" x="9267825" y="3978275"/>
          <p14:tracePt t="49246" x="9288463" y="3957638"/>
          <p14:tracePt t="49247" x="9372600" y="3937000"/>
          <p14:tracePt t="49262" x="9413875" y="3916363"/>
          <p14:tracePt t="49264" x="9496425" y="3875088"/>
          <p14:tracePt t="49279" x="9517063" y="3854450"/>
          <p14:tracePt t="49281" x="9558338" y="3811588"/>
          <p14:tracePt t="49296" x="9620250" y="3770313"/>
          <p14:tracePt t="49312" x="9663113" y="3729038"/>
          <p14:tracePt t="49329" x="9704388" y="3646488"/>
          <p14:tracePt t="49346" x="9725025" y="3563938"/>
          <p14:tracePt t="49362" x="9786938" y="3502025"/>
          <p14:tracePt t="49379" x="9828213" y="3376613"/>
          <p14:tracePt t="49396" x="9869488" y="3294063"/>
          <p14:tracePt t="49412" x="9931400" y="3170238"/>
          <p14:tracePt t="49429" x="9952038" y="3087688"/>
          <p14:tracePt t="49446" x="9972675" y="3003550"/>
          <p14:tracePt t="49463" x="9972675" y="2962275"/>
          <p14:tracePt t="49479" x="9994900" y="2900363"/>
          <p14:tracePt t="49496" x="10015538" y="2838450"/>
          <p14:tracePt t="49512" x="10015538" y="2776538"/>
          <p14:tracePt t="49529" x="10036175" y="2714625"/>
          <p14:tracePt t="49531" x="10056813" y="2673350"/>
          <p14:tracePt t="49547" x="10056813" y="2652713"/>
          <p14:tracePt t="49548" x="10056813" y="2609850"/>
          <p14:tracePt t="49563" x="10056813" y="2547938"/>
          <p14:tracePt t="49580" x="10056813" y="2444750"/>
          <p14:tracePt t="49596" x="10056813" y="2362200"/>
          <p14:tracePt t="49612" x="10056813" y="2259013"/>
          <p14:tracePt t="49629" x="9994900" y="2216150"/>
          <p14:tracePt t="49646" x="9952038" y="2154238"/>
          <p14:tracePt t="49648" x="9931400" y="2154238"/>
          <p14:tracePt t="49662" x="9910763" y="2112963"/>
          <p14:tracePt t="49664" x="9890125" y="2112963"/>
          <p14:tracePt t="49679" x="9807575" y="2092325"/>
          <p14:tracePt t="49696" x="9786938" y="2092325"/>
          <p14:tracePt t="49698" x="9766300" y="2092325"/>
          <p14:tracePt t="49712" x="9704388" y="2071688"/>
          <p14:tracePt t="49730" x="9683750" y="2071688"/>
          <p14:tracePt t="49746" x="9640888" y="2071688"/>
          <p14:tracePt t="49762" x="9599613" y="2071688"/>
          <p14:tracePt t="49779" x="9517063" y="2071688"/>
          <p14:tracePt t="49796" x="9393238" y="2092325"/>
          <p14:tracePt t="49812" x="9309100" y="2112963"/>
          <p14:tracePt t="49829" x="9226550" y="2174875"/>
          <p14:tracePt t="49846" x="9185275" y="2216150"/>
          <p14:tracePt t="49862" x="9164638" y="2300288"/>
          <p14:tracePt t="49879" x="9123363" y="2382838"/>
          <p14:tracePt t="49896" x="9082088" y="2486025"/>
          <p14:tracePt t="49913" x="9061450" y="2568575"/>
          <p14:tracePt t="49929" x="9020175" y="2693988"/>
          <p14:tracePt t="49946" x="8999538" y="2776538"/>
          <p14:tracePt t="49962" x="8978900" y="2879725"/>
          <p14:tracePt t="49979" x="8956675" y="2982913"/>
          <p14:tracePt t="49996" x="8956675" y="3108325"/>
          <p14:tracePt t="49998" x="8956675" y="3149600"/>
          <p14:tracePt t="50012" x="8956675" y="3190875"/>
          <p14:tracePt t="50014" x="8956675" y="3232150"/>
          <p14:tracePt t="50029" x="8956675" y="3294063"/>
          <p14:tracePt t="50046" x="8956675" y="3314700"/>
          <p14:tracePt t="50047" x="8956675" y="3355975"/>
          <p14:tracePt t="50062" x="8956675" y="3440113"/>
          <p14:tracePt t="50079" x="8956675" y="3522663"/>
          <p14:tracePt t="50096" x="8978900" y="3605213"/>
          <p14:tracePt t="50098" x="9020175" y="3646488"/>
          <p14:tracePt t="50112" x="9061450" y="3687763"/>
          <p14:tracePt t="50114" x="9061450" y="3708400"/>
          <p14:tracePt t="50129" x="9102725" y="3729038"/>
          <p14:tracePt t="50147" x="9164638" y="3770313"/>
          <p14:tracePt t="50162" x="9185275" y="3770313"/>
          <p14:tracePt t="50179" x="9185275" y="3790950"/>
          <p14:tracePt t="50196" x="9226550" y="3811588"/>
          <p14:tracePt t="50221" x="9247188" y="3811588"/>
          <p14:tracePt t="50229" x="9267825" y="3811588"/>
          <p14:tracePt t="50246" x="9309100" y="3811588"/>
          <p14:tracePt t="50263" x="9331325" y="3811588"/>
          <p14:tracePt t="50279" x="9372600" y="3811588"/>
          <p14:tracePt t="50301" x="9393238" y="3811588"/>
          <p14:tracePt t="50312" x="9413875" y="3811588"/>
          <p14:tracePt t="50329" x="9455150" y="3811588"/>
          <p14:tracePt t="50346" x="9496425" y="3811588"/>
          <p14:tracePt t="50362" x="9537700" y="3811588"/>
          <p14:tracePt t="50379" x="9620250" y="3811588"/>
          <p14:tracePt t="50396" x="9663113" y="3790950"/>
          <p14:tracePt t="50398" x="9683750" y="3790950"/>
          <p14:tracePt t="50412" x="9704388" y="3790950"/>
          <p14:tracePt t="50414" x="9725025" y="3790950"/>
          <p14:tracePt t="50431" x="9745663" y="3790950"/>
          <p14:tracePt t="50461" x="9766300" y="3770313"/>
          <p14:tracePt t="50465" x="9786938" y="3749675"/>
          <p14:tracePt t="50481" x="9807575" y="3729038"/>
          <p14:tracePt t="50496" x="9848850" y="3687763"/>
          <p14:tracePt t="50512" x="9890125" y="3646488"/>
          <p14:tracePt t="50514" x="9952038" y="3605213"/>
          <p14:tracePt t="50530" x="9972675" y="3563938"/>
          <p14:tracePt t="50546" x="9994900" y="3522663"/>
          <p14:tracePt t="50547" x="10015538" y="3502025"/>
          <p14:tracePt t="50562" x="10036175" y="3417888"/>
          <p14:tracePt t="50579" x="10077450" y="3335338"/>
          <p14:tracePt t="50596" x="10098088" y="3252788"/>
          <p14:tracePt t="50613" x="10139363" y="3170238"/>
          <p14:tracePt t="50629" x="10139363" y="3128963"/>
          <p14:tracePt t="50646" x="10160000" y="3024188"/>
          <p14:tracePt t="50662" x="10160000" y="2962275"/>
          <p14:tracePt t="50679" x="10160000" y="2900363"/>
          <p14:tracePt t="50696" x="10180638" y="2859088"/>
          <p14:tracePt t="50712" x="10180638" y="2797175"/>
          <p14:tracePt t="50729" x="10180638" y="2755900"/>
          <p14:tracePt t="50746" x="10180638" y="2735263"/>
          <p14:tracePt t="50762" x="10180638" y="2693988"/>
          <p14:tracePt t="50779" x="10180638" y="2609850"/>
          <p14:tracePt t="50796" x="10139363" y="2547938"/>
          <p14:tracePt t="50812" x="10118725" y="2506663"/>
          <p14:tracePt t="50814" x="10098088" y="2486025"/>
          <p14:tracePt t="50830" x="10056813" y="2444750"/>
          <p14:tracePt t="50846" x="10015538" y="2403475"/>
          <p14:tracePt t="50862" x="9972675" y="2362200"/>
          <p14:tracePt t="50879" x="9890125" y="2362200"/>
          <p14:tracePt t="50896" x="9807575" y="2341563"/>
          <p14:tracePt t="50898" x="9786938" y="2320925"/>
          <p14:tracePt t="50912" x="9704388" y="2320925"/>
          <p14:tracePt t="50914" x="9640888" y="2300288"/>
          <p14:tracePt t="50929" x="9537700" y="2279650"/>
          <p14:tracePt t="50946" x="9517063" y="2279650"/>
          <p14:tracePt t="50962" x="9434513" y="2279650"/>
          <p14:tracePt t="50980" x="9393238" y="2279650"/>
          <p14:tracePt t="50996" x="9351963" y="2279650"/>
          <p14:tracePt t="51012" x="9309100" y="2279650"/>
          <p14:tracePt t="51029" x="9185275" y="2300288"/>
          <p14:tracePt t="51046" x="9102725" y="2362200"/>
          <p14:tracePt t="51062" x="9020175" y="2403475"/>
          <p14:tracePt t="51079" x="8936038" y="2465388"/>
          <p14:tracePt t="51096" x="8915400" y="2506663"/>
          <p14:tracePt t="51112" x="8874125" y="2568575"/>
          <p14:tracePt t="51129" x="8832850" y="2693988"/>
          <p14:tracePt t="51146" x="8812213" y="2776538"/>
          <p14:tracePt t="51162" x="8812213" y="2900363"/>
          <p14:tracePt t="51179" x="8812213" y="3003550"/>
          <p14:tracePt t="51196" x="8812213" y="3190875"/>
          <p14:tracePt t="51212" x="8812213" y="3314700"/>
          <p14:tracePt t="51214" x="8812213" y="3376613"/>
          <p14:tracePt t="51230" x="8812213" y="3481388"/>
          <p14:tracePt t="51246" x="8812213" y="3563938"/>
          <p14:tracePt t="51262" x="8812213" y="3646488"/>
          <p14:tracePt t="51279" x="8853488" y="3729038"/>
          <p14:tracePt t="51295" x="8915400" y="3790950"/>
          <p14:tracePt t="51297" x="8936038" y="3790950"/>
          <p14:tracePt t="51312" x="9020175" y="3833813"/>
          <p14:tracePt t="51314" x="9082088" y="3854450"/>
          <p14:tracePt t="51329" x="9144000" y="3875088"/>
          <p14:tracePt t="51346" x="9267825" y="3895725"/>
          <p14:tracePt t="51362" x="9372600" y="3895725"/>
          <p14:tracePt t="51380" x="9496425" y="3895725"/>
          <p14:tracePt t="51396" x="9620250" y="3895725"/>
          <p14:tracePt t="51412" x="9704388" y="3854450"/>
          <p14:tracePt t="51429" x="9786938" y="3811588"/>
          <p14:tracePt t="51446" x="9848850" y="3749675"/>
          <p14:tracePt t="51462" x="9869488" y="3687763"/>
          <p14:tracePt t="51479" x="9869488" y="3646488"/>
          <p14:tracePt t="51496" x="9869488" y="3563938"/>
          <p14:tracePt t="51512" x="9869488" y="3502025"/>
          <p14:tracePt t="51529" x="9869488" y="3440113"/>
          <p14:tracePt t="51546" x="9869488" y="3355975"/>
          <p14:tracePt t="51562" x="9848850" y="3335338"/>
          <p14:tracePt t="51579" x="9807575" y="3273425"/>
          <p14:tracePt t="51596" x="9786938" y="3273425"/>
          <p14:tracePt t="52305" x="9828213" y="3273425"/>
          <p14:tracePt t="52308" x="9848850" y="3273425"/>
          <p14:tracePt t="52320" x="9869488" y="3273425"/>
          <p14:tracePt t="52336" x="9890125" y="3273425"/>
          <p14:tracePt t="52348" x="9910763" y="3273425"/>
          <p14:tracePt t="52433" x="9931400" y="3273425"/>
          <p14:tracePt t="52745" x="9931400" y="3294063"/>
          <p14:tracePt t="52749" x="9910763" y="3294063"/>
          <p14:tracePt t="52765" x="9869488" y="3294063"/>
          <p14:tracePt t="52780" x="9828213" y="3314700"/>
          <p14:tracePt t="52796" x="9766300" y="3335338"/>
          <p14:tracePt t="52814" x="9745663" y="3355975"/>
          <p14:tracePt t="52830" x="9725025" y="3355975"/>
          <p14:tracePt t="52848" x="9704388" y="3355975"/>
          <p14:tracePt t="53066" x="9725025" y="3335338"/>
          <p14:tracePt t="53070" x="9745663" y="3335338"/>
          <p14:tracePt t="53082" x="9786938" y="3335338"/>
          <p14:tracePt t="53096" x="9807575" y="3335338"/>
          <p14:tracePt t="53098" x="9848850" y="3314700"/>
          <p14:tracePt t="53112" x="9910763" y="3314700"/>
          <p14:tracePt t="53130" x="9972675" y="3314700"/>
          <p14:tracePt t="53146" x="10015538" y="3314700"/>
          <p14:tracePt t="53163" x="10056813" y="3314700"/>
          <p14:tracePt t="53179" x="10118725" y="3314700"/>
          <p14:tracePt t="53196" x="10160000" y="3314700"/>
          <p14:tracePt t="53198" x="10201275" y="3335338"/>
          <p14:tracePt t="53213" x="10304463" y="3397250"/>
          <p14:tracePt t="53230" x="10325100" y="3397250"/>
          <p14:tracePt t="53247" x="10388600" y="3440113"/>
          <p14:tracePt t="53264" x="10450513" y="3481388"/>
          <p14:tracePt t="53279" x="10471150" y="3481388"/>
          <p14:tracePt t="53296" x="10491788" y="3481388"/>
          <p14:tracePt t="53321" x="10491788" y="3502025"/>
          <p14:tracePt t="53353" x="10512425" y="3522663"/>
          <p14:tracePt t="53369" x="10533063" y="3522663"/>
          <p14:tracePt t="53385" x="10533063" y="3543300"/>
          <p14:tracePt t="53401" x="10553700" y="3563938"/>
          <p14:tracePt t="53417" x="10574338" y="3563938"/>
          <p14:tracePt t="53914" x="10574338" y="3543300"/>
          <p14:tracePt t="54010" x="10574338" y="3522663"/>
          <p14:tracePt t="54014" x="10574338" y="3502025"/>
          <p14:tracePt t="54041" x="10574338" y="3481388"/>
          <p14:tracePt t="54057" x="10574338" y="3460750"/>
          <p14:tracePt t="54106" x="10574338" y="3440113"/>
          <p14:tracePt t="54556" x="10594975" y="3417888"/>
          <p14:tracePt t="54780" x="10594975" y="3376613"/>
          <p14:tracePt t="54783" x="10594975" y="3355975"/>
          <p14:tracePt t="54796" x="10594975" y="3314700"/>
          <p14:tracePt t="54812" x="10594975" y="3170238"/>
          <p14:tracePt t="54829" x="10594975" y="2962275"/>
          <p14:tracePt t="54832" x="10594975" y="2797175"/>
          <p14:tracePt t="54848" x="10594975" y="2403475"/>
          <p14:tracePt t="54862" x="10594975" y="2195513"/>
          <p14:tracePt t="54864" x="10594975" y="2030413"/>
          <p14:tracePt t="54879" x="10574338" y="1719263"/>
          <p14:tracePt t="54896" x="10491788" y="1471613"/>
          <p14:tracePt t="54912" x="10388600" y="1243013"/>
          <p14:tracePt t="54929" x="10304463" y="1036638"/>
          <p14:tracePt t="54947" x="10160000" y="787400"/>
          <p14:tracePt t="54963" x="10056813" y="434975"/>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88E806-1C8C-EA5A-EBDD-52D9B523E57E}"/>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Clock Signal</a:t>
            </a:r>
          </a:p>
        </p:txBody>
      </p:sp>
      <p:pic>
        <p:nvPicPr>
          <p:cNvPr id="12" name="Picture 11">
            <a:extLst>
              <a:ext uri="{FF2B5EF4-FFF2-40B4-BE49-F238E27FC236}">
                <a16:creationId xmlns:a16="http://schemas.microsoft.com/office/drawing/2014/main" id="{58235708-547C-394E-51D0-F49FDEB3050B}"/>
              </a:ext>
            </a:extLst>
          </p:cNvPr>
          <p:cNvPicPr>
            <a:picLocks noChangeAspect="1"/>
          </p:cNvPicPr>
          <p:nvPr/>
        </p:nvPicPr>
        <p:blipFill>
          <a:blip r:embed="rId5"/>
          <a:stretch>
            <a:fillRect/>
          </a:stretch>
        </p:blipFill>
        <p:spPr>
          <a:xfrm>
            <a:off x="4604288" y="2236143"/>
            <a:ext cx="6906368" cy="3636714"/>
          </a:xfrm>
          <a:prstGeom prst="rect">
            <a:avLst/>
          </a:prstGeom>
        </p:spPr>
      </p:pic>
      <p:pic>
        <p:nvPicPr>
          <p:cNvPr id="26" name="Picture 25">
            <a:extLst>
              <a:ext uri="{FF2B5EF4-FFF2-40B4-BE49-F238E27FC236}">
                <a16:creationId xmlns:a16="http://schemas.microsoft.com/office/drawing/2014/main" id="{7C6C41F1-E910-C2AB-AE2A-E0B173D577B2}"/>
              </a:ext>
            </a:extLst>
          </p:cNvPr>
          <p:cNvPicPr>
            <a:picLocks noChangeAspect="1"/>
          </p:cNvPicPr>
          <p:nvPr/>
        </p:nvPicPr>
        <p:blipFill>
          <a:blip r:embed="rId6"/>
          <a:stretch>
            <a:fillRect/>
          </a:stretch>
        </p:blipFill>
        <p:spPr>
          <a:xfrm>
            <a:off x="681344" y="2157987"/>
            <a:ext cx="3615726" cy="3320303"/>
          </a:xfrm>
          <a:prstGeom prst="rect">
            <a:avLst/>
          </a:prstGeom>
        </p:spPr>
      </p:pic>
      <p:pic>
        <p:nvPicPr>
          <p:cNvPr id="19" name="Audio 18">
            <a:hlinkClick r:id="" action="ppaction://media"/>
            <a:extLst>
              <a:ext uri="{FF2B5EF4-FFF2-40B4-BE49-F238E27FC236}">
                <a16:creationId xmlns:a16="http://schemas.microsoft.com/office/drawing/2014/main" id="{FFB4A340-5740-66FD-BD1F-B5FCFE8A9F2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20154765"/>
      </p:ext>
    </p:extLst>
  </p:cSld>
  <p:clrMapOvr>
    <a:masterClrMapping/>
  </p:clrMapOvr>
  <mc:AlternateContent xmlns:mc="http://schemas.openxmlformats.org/markup-compatibility/2006">
    <mc:Choice xmlns:p14="http://schemas.microsoft.com/office/powerpoint/2010/main" Requires="p14">
      <p:transition spd="slow" p14:dur="2000" advTm="34556"/>
    </mc:Choice>
    <mc:Fallback>
      <p:transition spd="slow" advTm="345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extLst>
    <p:ext uri="{3A86A75C-4F4B-4683-9AE1-C65F6400EC91}">
      <p14:laserTraceLst xmlns:p14="http://schemas.microsoft.com/office/powerpoint/2010/main">
        <p14:tracePtLst>
          <p14:tracePt t="8198" x="4340225" y="6153150"/>
          <p14:tracePt t="9004" x="3940175" y="6816725"/>
          <p14:tracePt t="9006" x="3960813" y="6816725"/>
          <p14:tracePt t="9023" x="3981450" y="6816725"/>
          <p14:tracePt t="9037" x="4002088" y="6796088"/>
          <p14:tracePt t="9067" x="4022725" y="6775450"/>
          <p14:tracePt t="11169" x="4043363" y="6775450"/>
          <p14:tracePt t="11185" x="4064000" y="6775450"/>
          <p14:tracePt t="11189" x="4084638" y="6775450"/>
          <p14:tracePt t="11203" x="4105275" y="6734175"/>
          <p14:tracePt t="11205" x="4105275" y="6713538"/>
          <p14:tracePt t="11705" x="4105275" y="6692900"/>
          <p14:tracePt t="11721" x="4105275" y="6672263"/>
          <p14:tracePt t="11850" x="4105275" y="6650038"/>
          <p14:tracePt t="12146" x="4105275" y="6629400"/>
          <p14:tracePt t="12322" x="4146550" y="6608763"/>
          <p14:tracePt t="12337" x="4167188" y="6588125"/>
          <p14:tracePt t="12342" x="4187825" y="6588125"/>
          <p14:tracePt t="12373" x="4208463" y="6588125"/>
          <p14:tracePt t="12385" x="4229100" y="6567488"/>
          <p14:tracePt t="12406" x="4271963" y="6546850"/>
          <p14:tracePt t="12418" x="4333875" y="6526213"/>
          <p14:tracePt t="12433" x="4354513" y="6526213"/>
          <p14:tracePt t="12437" x="4375150" y="6526213"/>
          <p14:tracePt t="12453" x="4457700" y="6505575"/>
          <p14:tracePt t="12469" x="4478338" y="6484938"/>
          <p14:tracePt t="12471" x="4540250" y="6484938"/>
          <p14:tracePt t="12487" x="4624388" y="6484938"/>
          <p14:tracePt t="12503" x="4768850" y="6484938"/>
          <p14:tracePt t="12519" x="4935538" y="6484938"/>
          <p14:tracePt t="12535" x="5059363" y="6484938"/>
          <p14:tracePt t="12552" x="5162550" y="6484938"/>
          <p14:tracePt t="12569" x="5183188" y="6464300"/>
          <p14:tracePt t="12586" x="5224463" y="6443663"/>
          <p14:tracePt t="12602" x="5329238" y="6402388"/>
          <p14:tracePt t="12619" x="5453063" y="6319838"/>
          <p14:tracePt t="12636" x="5556250" y="6299200"/>
          <p14:tracePt t="12652" x="5702300" y="6235700"/>
          <p14:tracePt t="12669" x="5826125" y="6194425"/>
          <p14:tracePt t="12686" x="5951538" y="6111875"/>
          <p14:tracePt t="12702" x="6054725" y="6091238"/>
          <p14:tracePt t="12719" x="6178550" y="6008688"/>
          <p14:tracePt t="12736" x="6345238" y="5926138"/>
          <p14:tracePt t="12752" x="6572250" y="5759450"/>
          <p14:tracePt t="12756" x="6718300" y="5676900"/>
          <p14:tracePt t="12769" x="6904038" y="5573713"/>
          <p14:tracePt t="12771" x="7050088" y="5491163"/>
          <p14:tracePt t="12786" x="7235825" y="5407025"/>
          <p14:tracePt t="12787" x="7381875" y="5345113"/>
          <p14:tracePt t="12803" x="7631113" y="5221288"/>
          <p14:tracePt t="12819" x="7837488" y="5118100"/>
          <p14:tracePt t="12836" x="8045450" y="4992688"/>
          <p14:tracePt t="12853" x="8231188" y="4889500"/>
          <p14:tracePt t="12855" x="8356600" y="4827588"/>
          <p14:tracePt t="12869" x="8439150" y="4765675"/>
          <p14:tracePt t="12871" x="8521700" y="4683125"/>
          <p14:tracePt t="12885" x="8604250" y="4619625"/>
          <p14:tracePt t="12887" x="8688388" y="4578350"/>
          <p14:tracePt t="12903" x="8832850" y="4454525"/>
          <p14:tracePt t="12919" x="8915400" y="4392613"/>
          <p14:tracePt t="12936" x="8999538" y="4330700"/>
          <p14:tracePt t="12952" x="9061450" y="4225925"/>
          <p14:tracePt t="12969" x="9144000" y="4143375"/>
          <p14:tracePt t="12986" x="9267825" y="4019550"/>
          <p14:tracePt t="13002" x="9351963" y="3916363"/>
          <p14:tracePt t="13019" x="9413875" y="3770313"/>
          <p14:tracePt t="13036" x="9434513" y="3667125"/>
          <p14:tracePt t="13052" x="9434513" y="3605213"/>
          <p14:tracePt t="13069" x="9434513" y="3522663"/>
          <p14:tracePt t="13086" x="9434513" y="3481388"/>
          <p14:tracePt t="13102" x="9393238" y="3417888"/>
          <p14:tracePt t="13119" x="9351963" y="3335338"/>
          <p14:tracePt t="13135" x="9288463" y="3294063"/>
          <p14:tracePt t="13152" x="9144000" y="3211513"/>
          <p14:tracePt t="13169" x="9040813" y="3170238"/>
          <p14:tracePt t="13171" x="8956675" y="3128963"/>
          <p14:tracePt t="13186" x="8874125" y="3087688"/>
          <p14:tracePt t="13187" x="8791575" y="3067050"/>
          <p14:tracePt t="13203" x="8604250" y="3003550"/>
          <p14:tracePt t="13219" x="8521700" y="2962275"/>
          <p14:tracePt t="13220" x="8439150" y="2941638"/>
          <p14:tracePt t="13237" x="8231188" y="2900363"/>
          <p14:tracePt t="13253" x="8045450" y="2859088"/>
          <p14:tracePt t="13255" x="7940675" y="2838450"/>
          <p14:tracePt t="13269" x="7837488" y="2797175"/>
          <p14:tracePt t="13270" x="7775575" y="2797175"/>
          <p14:tracePt t="13285" x="7713663" y="2797175"/>
          <p14:tracePt t="13287" x="7631113" y="2797175"/>
          <p14:tracePt t="13302" x="7485063" y="2776538"/>
          <p14:tracePt t="13319" x="7402513" y="2776538"/>
          <p14:tracePt t="13320" x="7319963" y="2755900"/>
          <p14:tracePt t="13335" x="7153275" y="2755900"/>
          <p14:tracePt t="13352" x="7029450" y="2735263"/>
          <p14:tracePt t="13369" x="6862763" y="2735263"/>
          <p14:tracePt t="13385" x="6677025" y="2735263"/>
          <p14:tracePt t="13402" x="6448425" y="2735263"/>
          <p14:tracePt t="13418" x="6240463" y="2797175"/>
          <p14:tracePt t="13435" x="6034088" y="2879725"/>
          <p14:tracePt t="13452" x="5846763" y="2962275"/>
          <p14:tracePt t="13469" x="5681663" y="3046413"/>
          <p14:tracePt t="13486" x="5576888" y="3149600"/>
          <p14:tracePt t="13502" x="5514975" y="3211513"/>
          <p14:tracePt t="13519" x="5453063" y="3335338"/>
          <p14:tracePt t="13535" x="5411788" y="3481388"/>
          <p14:tracePt t="13552" x="5370513" y="3667125"/>
          <p14:tracePt t="13569" x="5370513" y="3875088"/>
          <p14:tracePt t="13571" x="5349875" y="3957638"/>
          <p14:tracePt t="13585" x="5349875" y="4019550"/>
          <p14:tracePt t="13587" x="5349875" y="4122738"/>
          <p14:tracePt t="13603" x="5349875" y="4248150"/>
          <p14:tracePt t="13619" x="5349875" y="4351338"/>
          <p14:tracePt t="13635" x="5370513" y="4537075"/>
          <p14:tracePt t="13652" x="5473700" y="4703763"/>
          <p14:tracePt t="13669" x="5599113" y="4848225"/>
          <p14:tracePt t="13685" x="5702300" y="4951413"/>
          <p14:tracePt t="13687" x="5764213" y="4992688"/>
          <p14:tracePt t="13703" x="5888038" y="5033963"/>
          <p14:tracePt t="13719" x="6054725" y="5076825"/>
          <p14:tracePt t="13735" x="6157913" y="5076825"/>
          <p14:tracePt t="13752" x="6199188" y="5076825"/>
          <p14:tracePt t="13769" x="6448425" y="5076825"/>
          <p14:tracePt t="13786" x="6635750" y="5056188"/>
          <p14:tracePt t="13802" x="6821488" y="5013325"/>
          <p14:tracePt t="13819" x="6988175" y="4992688"/>
          <p14:tracePt t="13836" x="7153275" y="4910138"/>
          <p14:tracePt t="13853" x="7277100" y="4827588"/>
          <p14:tracePt t="13869" x="7443788" y="4745038"/>
          <p14:tracePt t="13886" x="7588250" y="4619625"/>
          <p14:tracePt t="13902" x="7713663" y="4475163"/>
          <p14:tracePt t="13919" x="7816850" y="4310063"/>
          <p14:tracePt t="13936" x="7878763" y="4143375"/>
          <p14:tracePt t="13952" x="7920038" y="3998913"/>
          <p14:tracePt t="13969" x="7920038" y="3895725"/>
          <p14:tracePt t="13971" x="7920038" y="3833813"/>
          <p14:tracePt t="13986" x="7920038" y="3790950"/>
          <p14:tracePt t="13987" x="7920038" y="3749675"/>
          <p14:tracePt t="14002" x="7899400" y="3646488"/>
          <p14:tracePt t="14019" x="7858125" y="3584575"/>
          <p14:tracePt t="14020" x="7816850" y="3522663"/>
          <p14:tracePt t="14035" x="7754938" y="3417888"/>
          <p14:tracePt t="14052" x="7651750" y="3314700"/>
          <p14:tracePt t="14069" x="7588250" y="3232150"/>
          <p14:tracePt t="14070" x="7567613" y="3211513"/>
          <p14:tracePt t="14085" x="7505700" y="3170238"/>
          <p14:tracePt t="14087" x="7464425" y="3149600"/>
          <p14:tracePt t="14102" x="7319963" y="3128963"/>
          <p14:tracePt t="14119" x="7215188" y="3108325"/>
          <p14:tracePt t="14120" x="7112000" y="3087688"/>
          <p14:tracePt t="14135" x="7029450" y="3087688"/>
          <p14:tracePt t="14137" x="6924675" y="3087688"/>
          <p14:tracePt t="14152" x="6656388" y="3087688"/>
          <p14:tracePt t="14169" x="6386513" y="3087688"/>
          <p14:tracePt t="14185" x="6157913" y="3211513"/>
          <p14:tracePt t="14202" x="5992813" y="3314700"/>
          <p14:tracePt t="14219" x="5846763" y="3460750"/>
          <p14:tracePt t="14236" x="5702300" y="3667125"/>
          <p14:tracePt t="14252" x="5619750" y="3833813"/>
          <p14:tracePt t="14269" x="5576888" y="3998913"/>
          <p14:tracePt t="14286" x="5576888" y="4184650"/>
          <p14:tracePt t="14302" x="5619750" y="4351338"/>
          <p14:tracePt t="14318" x="5722938" y="4433888"/>
          <p14:tracePt t="14335" x="5826125" y="4475163"/>
          <p14:tracePt t="14352" x="6013450" y="4537075"/>
          <p14:tracePt t="14369" x="6283325" y="4537075"/>
          <p14:tracePt t="14385" x="6615113" y="4537075"/>
          <p14:tracePt t="14402" x="7029450" y="4495800"/>
          <p14:tracePt t="14419" x="7443788" y="4371975"/>
          <p14:tracePt t="14420" x="7608888" y="4289425"/>
          <p14:tracePt t="14436" x="7734300" y="4225925"/>
          <p14:tracePt t="14437" x="7816850" y="4164013"/>
          <p14:tracePt t="14452" x="7940675" y="4040188"/>
          <p14:tracePt t="14469" x="7962900" y="3833813"/>
          <p14:tracePt t="14487" x="7962900" y="3625850"/>
          <p14:tracePt t="14489" x="7962900" y="3522663"/>
          <p14:tracePt t="14502" x="7962900" y="3417888"/>
          <p14:tracePt t="14519" x="7920038" y="3273425"/>
          <p14:tracePt t="14521" x="7878763" y="3211513"/>
          <p14:tracePt t="14535" x="7837488" y="3149600"/>
          <p14:tracePt t="14537" x="7796213" y="3108325"/>
          <p14:tracePt t="14553" x="7651750" y="3003550"/>
          <p14:tracePt t="14569" x="7464425" y="2921000"/>
          <p14:tracePt t="14585" x="7235825" y="2859088"/>
          <p14:tracePt t="14602" x="7029450" y="2838450"/>
          <p14:tracePt t="14619" x="6821488" y="2838450"/>
          <p14:tracePt t="14636" x="6592888" y="2879725"/>
          <p14:tracePt t="14652" x="6303963" y="3046413"/>
          <p14:tracePt t="14669" x="5972175" y="3294063"/>
          <p14:tracePt t="14685" x="5702300" y="3563938"/>
          <p14:tracePt t="14702" x="5514975" y="3729038"/>
          <p14:tracePt t="14718" x="5391150" y="3937000"/>
          <p14:tracePt t="14736" x="5349875" y="4143375"/>
          <p14:tracePt t="14752" x="5349875" y="4289425"/>
          <p14:tracePt t="14769" x="5370513" y="4392613"/>
          <p14:tracePt t="14785" x="5432425" y="4475163"/>
          <p14:tracePt t="14802" x="5473700" y="4495800"/>
          <p14:tracePt t="14819" x="5556250" y="4495800"/>
          <p14:tracePt t="14820" x="5599113" y="4495800"/>
          <p14:tracePt t="14835" x="5661025" y="4454525"/>
          <p14:tracePt t="14837" x="5702300" y="4433888"/>
          <p14:tracePt t="14853" x="5784850" y="4371975"/>
          <p14:tracePt t="14869" x="5826125" y="4330700"/>
          <p14:tracePt t="14870" x="5826125" y="4310063"/>
          <p14:tracePt t="14885" x="5846763" y="4225925"/>
          <p14:tracePt t="14902" x="5846763" y="4205288"/>
          <p14:tracePt t="14919" x="5722938" y="4205288"/>
          <p14:tracePt t="14920" x="5619750" y="4205288"/>
          <p14:tracePt t="14935" x="5556250" y="4205288"/>
          <p14:tracePt t="14937" x="5494338" y="4248150"/>
          <p14:tracePt t="14952" x="5203825" y="4351338"/>
          <p14:tracePt t="14968" x="5018088" y="4454525"/>
          <p14:tracePt t="14971" x="4830763" y="4598988"/>
          <p14:tracePt t="14985" x="4457700" y="4848225"/>
          <p14:tracePt t="15003" x="4187825" y="5097463"/>
          <p14:tracePt t="15019" x="3981450" y="5324475"/>
          <p14:tracePt t="15035" x="3876675" y="5427663"/>
          <p14:tracePt t="15052" x="3814763" y="5573713"/>
          <p14:tracePt t="15069" x="3732213" y="5697538"/>
          <p14:tracePt t="15085" x="3649663" y="5864225"/>
          <p14:tracePt t="15102" x="3587750" y="5946775"/>
          <p14:tracePt t="15119" x="3482975" y="6070600"/>
          <p14:tracePt t="15135" x="3421063" y="6111875"/>
          <p14:tracePt t="15152" x="3379788" y="6173788"/>
          <p14:tracePt t="15169" x="3359150" y="6194425"/>
          <p14:tracePt t="15185" x="3338513" y="6215063"/>
          <p14:tracePt t="15202" x="3297238" y="6215063"/>
          <p14:tracePt t="15219" x="3255963" y="6235700"/>
          <p14:tracePt t="15463" x="3255963" y="6257925"/>
          <p14:tracePt t="15467" x="3255963" y="6278563"/>
          <p14:tracePt t="15477" x="3255963" y="6299200"/>
          <p14:tracePt t="15486" x="3255963" y="6319838"/>
          <p14:tracePt t="15510" x="3276600" y="6361113"/>
          <p14:tracePt t="15519" x="3276600" y="6381750"/>
          <p14:tracePt t="15542" x="3297238" y="6381750"/>
          <p14:tracePt t="15864" x="3297238" y="6402388"/>
          <p14:tracePt t="15880" x="3297238" y="6423025"/>
          <p14:tracePt t="15896" x="3317875" y="6443663"/>
          <p14:tracePt t="15902" x="3317875" y="6464300"/>
          <p14:tracePt t="15927" x="3338513" y="6484938"/>
          <p14:tracePt t="15936" x="3338513" y="6505575"/>
          <p14:tracePt t="16107" x="3379788" y="6505575"/>
          <p14:tracePt t="16110" x="3400425" y="6505575"/>
          <p14:tracePt t="16119" x="3421063" y="6505575"/>
          <p14:tracePt t="16139" x="3441700" y="6484938"/>
          <p14:tracePt t="16152" x="3462338" y="6464300"/>
          <p14:tracePt t="16170" x="3482975" y="6464300"/>
          <p14:tracePt t="16173" x="3524250" y="6443663"/>
          <p14:tracePt t="16186" x="3567113" y="6423025"/>
          <p14:tracePt t="16203" x="3608388" y="6402388"/>
          <p14:tracePt t="16219" x="3629025" y="6381750"/>
          <p14:tracePt t="16235" x="3670300" y="6381750"/>
          <p14:tracePt t="16253" x="3711575" y="6319838"/>
          <p14:tracePt t="16269" x="3773488" y="6257925"/>
          <p14:tracePt t="16286" x="3835400" y="6132513"/>
          <p14:tracePt t="16302" x="3876675" y="5967413"/>
          <p14:tracePt t="16319" x="3919538" y="5905500"/>
          <p14:tracePt t="16335" x="3960813" y="5800725"/>
          <p14:tracePt t="16352" x="3981450" y="5738813"/>
          <p14:tracePt t="16369" x="3981450" y="5656263"/>
          <p14:tracePt t="16385" x="3981450" y="5573713"/>
          <p14:tracePt t="16402" x="3981450" y="5491163"/>
          <p14:tracePt t="16419" x="3981450" y="5386388"/>
          <p14:tracePt t="16435" x="3981450" y="5283200"/>
          <p14:tracePt t="16452" x="3981450" y="5180013"/>
          <p14:tracePt t="16469" x="4002088" y="5056188"/>
          <p14:tracePt t="16471" x="4022725" y="5033963"/>
          <p14:tracePt t="16485" x="4043363" y="4951413"/>
          <p14:tracePt t="16487" x="4043363" y="4910138"/>
          <p14:tracePt t="16502" x="4064000" y="4827588"/>
          <p14:tracePt t="16518" x="4084638" y="4765675"/>
          <p14:tracePt t="16520" x="4105275" y="4703763"/>
          <p14:tracePt t="16535" x="4105275" y="4598988"/>
          <p14:tracePt t="16552" x="4125913" y="4495800"/>
          <p14:tracePt t="16569" x="4146550" y="4371975"/>
          <p14:tracePt t="16570" x="4187825" y="4351338"/>
          <p14:tracePt t="16585" x="4229100" y="4310063"/>
          <p14:tracePt t="16587" x="4251325" y="4268788"/>
          <p14:tracePt t="16602" x="4292600" y="4225925"/>
          <p14:tracePt t="16619" x="4313238" y="4184650"/>
          <p14:tracePt t="16635" x="4333875" y="4102100"/>
          <p14:tracePt t="16652" x="4354513" y="3998913"/>
          <p14:tracePt t="16668" x="4375150" y="3895725"/>
          <p14:tracePt t="16685" x="4395788" y="3770313"/>
          <p14:tracePt t="16702" x="4416425" y="3646488"/>
          <p14:tracePt t="16718" x="4437063" y="3522663"/>
          <p14:tracePt t="16735" x="4457700" y="3440113"/>
          <p14:tracePt t="16752" x="4478338" y="3355975"/>
          <p14:tracePt t="16769" x="4478338" y="3314700"/>
          <p14:tracePt t="16785" x="4498975" y="3273425"/>
          <p14:tracePt t="16802" x="4498975" y="3252788"/>
          <p14:tracePt t="16819" x="4498975" y="3232150"/>
          <p14:tracePt t="16839" x="4498975" y="3211513"/>
          <p14:tracePt t="16852" x="4519613" y="3190875"/>
          <p14:tracePt t="16869" x="4519613" y="3170238"/>
          <p14:tracePt t="16871" x="4519613" y="3149600"/>
          <p14:tracePt t="16885" x="4519613" y="3128963"/>
          <p14:tracePt t="16902" x="4519613" y="3108325"/>
          <p14:tracePt t="16919" x="4519613" y="3087688"/>
          <p14:tracePt t="16936" x="4519613" y="3067050"/>
          <p14:tracePt t="16952" x="4519613" y="3046413"/>
          <p14:tracePt t="16968" x="4498975" y="3003550"/>
          <p14:tracePt t="16985" x="4437063" y="2982913"/>
          <p14:tracePt t="16987" x="4416425" y="2962275"/>
          <p14:tracePt t="17002" x="4354513" y="2941638"/>
          <p14:tracePt t="17031" x="4333875" y="2921000"/>
          <p14:tracePt t="17046" x="4313238" y="2900363"/>
          <p14:tracePt t="17066" x="4292600" y="2900363"/>
          <p14:tracePt t="17079" x="4271963" y="2900363"/>
          <p14:tracePt t="17085" x="4251325" y="2879725"/>
          <p14:tracePt t="17102" x="4208463" y="2879725"/>
          <p14:tracePt t="17118" x="4167188" y="2879725"/>
          <p14:tracePt t="17135" x="4125913" y="2879725"/>
          <p14:tracePt t="17152" x="4064000" y="2879725"/>
          <p14:tracePt t="17176" x="4043363" y="2879725"/>
          <p14:tracePt t="17185" x="4022725" y="2879725"/>
          <p14:tracePt t="17209" x="4002088" y="2879725"/>
          <p14:tracePt t="17225" x="3981450" y="2879725"/>
          <p14:tracePt t="17256" x="3940175" y="2879725"/>
          <p14:tracePt t="17261" x="3919538" y="2879725"/>
          <p14:tracePt t="17276" x="3898900" y="2879725"/>
          <p14:tracePt t="17289" x="3876675" y="2879725"/>
          <p14:tracePt t="17305" x="3856038" y="2879725"/>
          <p14:tracePt t="17318" x="3835400" y="2879725"/>
          <p14:tracePt t="17335" x="3773488" y="2921000"/>
          <p14:tracePt t="17336" x="3752850" y="2921000"/>
          <p14:tracePt t="17352" x="3690938" y="2941638"/>
          <p14:tracePt t="17369" x="3649663" y="2962275"/>
          <p14:tracePt t="17385" x="3629025" y="2962275"/>
          <p14:tracePt t="17416" x="3608388" y="2962275"/>
          <p14:tracePt t="17433" x="3587750" y="2982913"/>
          <p14:tracePt t="17437" x="3567113" y="2982913"/>
          <p14:tracePt t="17678" x="3608388" y="3003550"/>
          <p14:tracePt t="17690" x="3629025" y="3003550"/>
          <p14:tracePt t="17694" x="3670300" y="3003550"/>
          <p14:tracePt t="17705" x="3690938" y="3003550"/>
          <p14:tracePt t="17719" x="3711575" y="3003550"/>
          <p14:tracePt t="17721" x="3752850" y="3024188"/>
          <p14:tracePt t="17737" x="3773488" y="3024188"/>
          <p14:tracePt t="17753" x="3794125" y="3024188"/>
          <p14:tracePt t="17770" x="3835400" y="3046413"/>
          <p14:tracePt t="17774" x="3856038" y="3046413"/>
          <p14:tracePt t="17789" x="3919538" y="3067050"/>
          <p14:tracePt t="17806" x="3981450" y="3067050"/>
          <p14:tracePt t="17819" x="4022725" y="3067050"/>
          <p14:tracePt t="17822" x="4064000" y="3087688"/>
          <p14:tracePt t="17835" x="4105275" y="3087688"/>
          <p14:tracePt t="17837" x="4167188" y="3108325"/>
          <p14:tracePt t="17853" x="4251325" y="3128963"/>
          <p14:tracePt t="17869" x="4333875" y="3170238"/>
          <p14:tracePt t="17885" x="4437063" y="3190875"/>
          <p14:tracePt t="17902" x="4540250" y="3252788"/>
          <p14:tracePt t="17918" x="4665663" y="3355975"/>
          <p14:tracePt t="17935" x="4727575" y="3417888"/>
          <p14:tracePt t="17952" x="4789488" y="3502025"/>
          <p14:tracePt t="17968" x="4789488" y="3605213"/>
          <p14:tracePt t="17986" x="4810125" y="3708400"/>
          <p14:tracePt t="18002" x="4810125" y="3770313"/>
          <p14:tracePt t="18018" x="4789488" y="3833813"/>
          <p14:tracePt t="18035" x="4706938" y="3916363"/>
          <p14:tracePt t="18052" x="4645025" y="3916363"/>
          <p14:tracePt t="18068" x="4603750" y="3937000"/>
          <p14:tracePt t="18085" x="4560888" y="3978275"/>
          <p14:tracePt t="18102" x="4560888" y="3998913"/>
          <p14:tracePt t="18118" x="4519613" y="4040188"/>
          <p14:tracePt t="18135" x="4478338" y="4040188"/>
          <p14:tracePt t="18152" x="4437063" y="4040188"/>
          <p14:tracePt t="18169" x="4375150" y="4040188"/>
          <p14:tracePt t="18185" x="4333875" y="4040188"/>
          <p14:tracePt t="18202" x="4292600" y="4040188"/>
          <p14:tracePt t="18218" x="4229100" y="4040188"/>
          <p14:tracePt t="18235" x="4167188" y="4060825"/>
          <p14:tracePt t="18237" x="4146550" y="4081463"/>
          <p14:tracePt t="18265" x="4125913" y="4102100"/>
          <p14:tracePt t="18996" x="4187825" y="4060825"/>
          <p14:tracePt t="18999" x="4229100" y="4040188"/>
          <p14:tracePt t="19012" x="4271963" y="4040188"/>
          <p14:tracePt t="19019" x="4271963" y="4019550"/>
          <p14:tracePt t="19035" x="4313238" y="3978275"/>
          <p14:tracePt t="19053" x="4333875" y="3937000"/>
          <p14:tracePt t="19070" x="4395788" y="3875088"/>
          <p14:tracePt t="19085" x="4457700" y="3790950"/>
          <p14:tracePt t="19103" x="4560888" y="3667125"/>
          <p14:tracePt t="19119" x="4624388" y="3605213"/>
          <p14:tracePt t="19136" x="4665663" y="3543300"/>
          <p14:tracePt t="19152" x="4706938" y="3481388"/>
          <p14:tracePt t="19169" x="4727575" y="3417888"/>
          <p14:tracePt t="19185" x="4748213" y="3355975"/>
          <p14:tracePt t="19188" x="4768850" y="3314700"/>
          <p14:tracePt t="19203" x="4768850" y="3149600"/>
          <p14:tracePt t="19219" x="4768850" y="3024188"/>
          <p14:tracePt t="19236" x="4768850" y="2900363"/>
          <p14:tracePt t="19239" x="4768850" y="2817813"/>
          <p14:tracePt t="19252" x="4727575" y="2776538"/>
          <p14:tracePt t="19254" x="4706938" y="2693988"/>
          <p14:tracePt t="19271" x="4624388" y="2547938"/>
          <p14:tracePt t="19285" x="4560888" y="2486025"/>
          <p14:tracePt t="19287" x="4498975" y="2444750"/>
          <p14:tracePt t="19302" x="4416425" y="2362200"/>
          <p14:tracePt t="19320" x="4292600" y="2300288"/>
          <p14:tracePt t="19335" x="4167188" y="2216150"/>
          <p14:tracePt t="19352" x="4022725" y="2133600"/>
          <p14:tracePt t="19369" x="3856038" y="2051050"/>
          <p14:tracePt t="19385" x="3752850" y="2030413"/>
          <p14:tracePt t="19386" x="3649663" y="1989138"/>
          <p14:tracePt t="19402" x="3441700" y="1927225"/>
          <p14:tracePt t="19420" x="3255963" y="1865313"/>
          <p14:tracePt t="19435" x="3068638" y="1760538"/>
          <p14:tracePt t="19452" x="2882900" y="1698625"/>
          <p14:tracePt t="19469" x="2716213" y="1657350"/>
          <p14:tracePt t="19485" x="2466975" y="1554163"/>
          <p14:tracePt t="19502" x="2135188" y="1492250"/>
          <p14:tracePt t="19519" x="1949450" y="1430338"/>
          <p14:tracePt t="19535" x="1762125" y="1387475"/>
          <p14:tracePt t="19552" x="1679575" y="1346200"/>
          <p14:tracePt t="19568" x="1617663" y="1346200"/>
          <p14:tracePt t="19585" x="1597025" y="1346200"/>
          <p14:tracePt t="19587" x="1555750" y="1346200"/>
          <p14:tracePt t="19602" x="1512888" y="1346200"/>
          <p14:tracePt t="19619" x="1430338" y="1387475"/>
          <p14:tracePt t="19635" x="1368425" y="1408113"/>
          <p14:tracePt t="19637" x="1306513" y="1450975"/>
          <p14:tracePt t="19652" x="1223963" y="1512888"/>
          <p14:tracePt t="19668" x="1181100" y="1554163"/>
          <p14:tracePt t="19685" x="1139825" y="1616075"/>
          <p14:tracePt t="19686" x="1098550" y="1657350"/>
          <p14:tracePt t="19702" x="1077913" y="1698625"/>
          <p14:tracePt t="19718" x="1016000" y="1781175"/>
          <p14:tracePt t="19735" x="1016000" y="1844675"/>
          <p14:tracePt t="19752" x="995363" y="1927225"/>
          <p14:tracePt t="19769" x="995363" y="1989138"/>
          <p14:tracePt t="19786" x="974725" y="2030413"/>
          <p14:tracePt t="19802" x="974725" y="2051050"/>
          <p14:tracePt t="19819" x="954088" y="2071688"/>
          <p14:tracePt t="19835" x="954088" y="2092325"/>
          <p14:tracePt t="21112" x="933450" y="2112963"/>
          <p14:tracePt t="21160" x="933450" y="2133600"/>
          <p14:tracePt t="21175" x="912813" y="2133600"/>
          <p14:tracePt t="21192" x="912813" y="2174875"/>
          <p14:tracePt t="21208" x="912813" y="2216150"/>
          <p14:tracePt t="21225" x="912813" y="2259013"/>
          <p14:tracePt t="21229" x="912813" y="2279650"/>
          <p14:tracePt t="21244" x="912813" y="2300288"/>
          <p14:tracePt t="21255" x="912813" y="2320925"/>
          <p14:tracePt t="21319" x="912813" y="2341563"/>
          <p14:tracePt t="21337" x="912813" y="2362200"/>
          <p14:tracePt t="21351" x="912813" y="2382838"/>
          <p14:tracePt t="21368" x="933450" y="2424113"/>
          <p14:tracePt t="21384" x="933450" y="2444750"/>
          <p14:tracePt t="21415" x="933450" y="2465388"/>
          <p14:tracePt t="21431" x="933450" y="2486025"/>
          <p14:tracePt t="21463" x="933450" y="2506663"/>
          <p14:tracePt t="21479" x="933450" y="2527300"/>
          <p14:tracePt t="21483" x="954088" y="2547938"/>
          <p14:tracePt t="21499" x="954088" y="2568575"/>
          <p14:tracePt t="21511" x="974725" y="2609850"/>
          <p14:tracePt t="21527" x="995363" y="2632075"/>
          <p14:tracePt t="21535" x="995363" y="2652713"/>
          <p14:tracePt t="21552" x="995363" y="2693988"/>
          <p14:tracePt t="21568" x="1016000" y="2735263"/>
          <p14:tracePt t="21591" x="1016000" y="2755900"/>
          <p14:tracePt t="21606" x="1036638" y="2776538"/>
          <p14:tracePt t="21655" x="1036638" y="2797175"/>
          <p14:tracePt t="21671" x="1036638" y="2817813"/>
          <p14:tracePt t="21687" x="1057275" y="2838450"/>
          <p14:tracePt t="21702" x="1057275" y="2859088"/>
          <p14:tracePt t="21708" x="1077913" y="2859088"/>
          <p14:tracePt t="21719" x="1077913" y="2879725"/>
          <p14:tracePt t="21737" x="1098550" y="2921000"/>
          <p14:tracePt t="21752" x="1119188" y="2921000"/>
          <p14:tracePt t="21769" x="1160463" y="2962275"/>
          <p14:tracePt t="21785" x="1181100" y="3003550"/>
          <p14:tracePt t="21802" x="1203325" y="3024188"/>
          <p14:tracePt t="21819" x="1223963" y="3046413"/>
          <p14:tracePt t="21847" x="1223963" y="3067050"/>
          <p14:tracePt t="21863" x="1244600" y="3067050"/>
          <p14:tracePt t="21879" x="1265238" y="3067050"/>
          <p14:tracePt t="21895" x="1285875" y="3067050"/>
          <p14:tracePt t="21901" x="1306513" y="3087688"/>
          <p14:tracePt t="21927" x="1327150" y="3087688"/>
          <p14:tracePt t="21946" x="1347788" y="3087688"/>
          <p14:tracePt t="21959" x="1368425" y="3087688"/>
          <p14:tracePt t="21991" x="1389063" y="3087688"/>
          <p14:tracePt t="22006" x="1409700" y="3087688"/>
          <p14:tracePt t="22022" x="1430338" y="3087688"/>
          <p14:tracePt t="22026" x="1450975" y="3087688"/>
          <p14:tracePt t="22039" x="1471613" y="3087688"/>
          <p14:tracePt t="22052" x="1512888" y="3087688"/>
          <p14:tracePt t="22068" x="1576388" y="3067050"/>
          <p14:tracePt t="22085" x="1638300" y="3067050"/>
          <p14:tracePt t="22086" x="1679575" y="3067050"/>
          <p14:tracePt t="22102" x="1741488" y="3067050"/>
          <p14:tracePt t="22118" x="1782763" y="3046413"/>
          <p14:tracePt t="22135" x="1824038" y="3046413"/>
          <p14:tracePt t="22137" x="1844675" y="3024188"/>
          <p14:tracePt t="22152" x="1887538" y="3024188"/>
          <p14:tracePt t="22168" x="1908175" y="3024188"/>
          <p14:tracePt t="22186" x="1990725" y="3003550"/>
          <p14:tracePt t="22202" x="2011363" y="3003550"/>
          <p14:tracePt t="22218" x="2093913" y="3003550"/>
          <p14:tracePt t="22235" x="2135188" y="3003550"/>
          <p14:tracePt t="22237" x="2176463" y="2982913"/>
          <p14:tracePt t="22251" x="2219325" y="2982913"/>
          <p14:tracePt t="22268" x="2301875" y="2982913"/>
          <p14:tracePt t="22285" x="2343150" y="2982913"/>
          <p14:tracePt t="22301" x="2384425" y="2982913"/>
          <p14:tracePt t="22318" x="2446338" y="2982913"/>
          <p14:tracePt t="22335" x="2528888" y="2982913"/>
          <p14:tracePt t="22351" x="2633663" y="2982913"/>
          <p14:tracePt t="22368" x="2716213" y="2982913"/>
          <p14:tracePt t="22385" x="2757488" y="2982913"/>
          <p14:tracePt t="22402" x="2819400" y="2982913"/>
          <p14:tracePt t="22418" x="2860675" y="2982913"/>
          <p14:tracePt t="22435" x="2903538" y="2982913"/>
          <p14:tracePt t="22452" x="2944813" y="2982913"/>
          <p14:tracePt t="22468" x="2986088" y="2982913"/>
          <p14:tracePt t="22485" x="3027363" y="2982913"/>
          <p14:tracePt t="22519" x="3048000" y="2982913"/>
          <p14:tracePt t="22537" x="3068638" y="2982913"/>
          <p14:tracePt t="22541" x="3089275" y="2982913"/>
          <p14:tracePt t="22552" x="3130550" y="2982913"/>
          <p14:tracePt t="22569" x="3151188" y="2982913"/>
          <p14:tracePt t="22571" x="3213100" y="2982913"/>
          <p14:tracePt t="22585" x="3255963" y="2982913"/>
          <p14:tracePt t="22586" x="3297238" y="2982913"/>
          <p14:tracePt t="22601" x="3359150" y="2982913"/>
          <p14:tracePt t="22618" x="3400425" y="2982913"/>
          <p14:tracePt t="22635" x="3421063" y="2982913"/>
          <p14:tracePt t="22665" x="3441700" y="2982913"/>
          <p14:tracePt t="22697" x="3462338" y="2982913"/>
          <p14:tracePt t="22746" x="3462338" y="3003550"/>
          <p14:tracePt t="22810" x="3462338" y="3024188"/>
          <p14:tracePt t="22814" x="3462338" y="3046413"/>
          <p14:tracePt t="22825" x="3462338" y="3067050"/>
          <p14:tracePt t="22835" x="3462338" y="3087688"/>
          <p14:tracePt t="22852" x="3462338" y="3108325"/>
          <p14:tracePt t="22870" x="3482975" y="3170238"/>
          <p14:tracePt t="22874" x="3482975" y="3190875"/>
          <p14:tracePt t="22886" x="3503613" y="3211513"/>
          <p14:tracePt t="22889" x="3524250" y="3232150"/>
          <p14:tracePt t="22893" x="3524250" y="3252788"/>
          <p14:tracePt t="22905" x="3524250" y="3273425"/>
          <p14:tracePt t="22921" x="3524250" y="3294063"/>
          <p14:tracePt t="22937" x="3524250" y="3314700"/>
          <p14:tracePt t="22952" x="3524250" y="3335338"/>
          <p14:tracePt t="22968" x="3524250" y="3376613"/>
          <p14:tracePt t="22985" x="3587750" y="3460750"/>
          <p14:tracePt t="23001" x="3608388" y="3502025"/>
          <p14:tracePt t="23018" x="3649663" y="3543300"/>
          <p14:tracePt t="23035" x="3670300" y="3584575"/>
          <p14:tracePt t="23037" x="3670300" y="3605213"/>
          <p14:tracePt t="23052" x="3670300" y="3646488"/>
          <p14:tracePt t="23069" x="3670300" y="3667125"/>
          <p14:tracePt t="23085" x="3629025" y="3749675"/>
          <p14:tracePt t="23101" x="3587750" y="3811588"/>
          <p14:tracePt t="23118" x="3544888" y="3875088"/>
          <p14:tracePt t="23135" x="3524250" y="3875088"/>
          <p14:tracePt t="23151" x="3503613" y="3916363"/>
          <p14:tracePt t="23168" x="3462338" y="3916363"/>
          <p14:tracePt t="23185" x="3421063" y="3916363"/>
          <p14:tracePt t="23201" x="3400425" y="3916363"/>
          <p14:tracePt t="23219" x="3359150" y="3916363"/>
          <p14:tracePt t="23235" x="3297238" y="3916363"/>
          <p14:tracePt t="23252" x="3276600" y="3916363"/>
          <p14:tracePt t="23269" x="3255963" y="3916363"/>
          <p14:tracePt t="23285" x="3192463" y="3916363"/>
          <p14:tracePt t="23302" x="3068638" y="3916363"/>
          <p14:tracePt t="23318" x="2924175" y="3916363"/>
          <p14:tracePt t="23335" x="2819400" y="3916363"/>
          <p14:tracePt t="23351" x="2736850" y="3916363"/>
          <p14:tracePt t="23368" x="2674938" y="3916363"/>
          <p14:tracePt t="23385" x="2633663" y="3916363"/>
          <p14:tracePt t="23401" x="2571750" y="3916363"/>
          <p14:tracePt t="23418" x="2528888" y="3916363"/>
          <p14:tracePt t="23435" x="2487613" y="3937000"/>
          <p14:tracePt t="23451" x="2425700" y="3957638"/>
          <p14:tracePt t="23468" x="2363788" y="3978275"/>
          <p14:tracePt t="23485" x="2260600" y="3978275"/>
          <p14:tracePt t="23501" x="2155825" y="3998913"/>
          <p14:tracePt t="23518" x="2114550" y="3998913"/>
          <p14:tracePt t="23535" x="2073275" y="4019550"/>
          <p14:tracePt t="23633" x="2052638" y="4019550"/>
          <p14:tracePt t="23649" x="2032000" y="4019550"/>
          <p14:tracePt t="23652" x="2011363" y="4019550"/>
          <p14:tracePt t="23669" x="1970088" y="4040188"/>
          <p14:tracePt t="23714" x="1949450" y="4040188"/>
          <p14:tracePt t="23729" x="1949450" y="4060825"/>
          <p14:tracePt t="23746" x="1928813" y="4060825"/>
          <p14:tracePt t="23751" x="1908175" y="4060825"/>
          <p14:tracePt t="23769" x="1908175" y="4081463"/>
          <p14:tracePt t="23786" x="1887538" y="4102100"/>
          <p14:tracePt t="23801" x="1866900" y="4122738"/>
          <p14:tracePt t="23819" x="1866900" y="4164013"/>
          <p14:tracePt t="23835" x="1844675" y="4205288"/>
          <p14:tracePt t="23852" x="1844675" y="4268788"/>
          <p14:tracePt t="23870" x="1844675" y="4330700"/>
          <p14:tracePt t="23873" x="1844675" y="4351338"/>
          <p14:tracePt t="23886" x="1844675" y="4371975"/>
          <p14:tracePt t="23902" x="1844675" y="4433888"/>
          <p14:tracePt t="23919" x="1844675" y="4454525"/>
          <p14:tracePt t="23922" x="1844675" y="4495800"/>
          <p14:tracePt t="23926" x="1844675" y="4516438"/>
          <p14:tracePt t="23937" x="1844675" y="4557713"/>
          <p14:tracePt t="23953" x="1887538" y="4641850"/>
          <p14:tracePt t="23957" x="1908175" y="4662488"/>
          <p14:tracePt t="23969" x="1908175" y="4703763"/>
          <p14:tracePt t="23986" x="1928813" y="4765675"/>
          <p14:tracePt t="24002" x="1928813" y="4827588"/>
          <p14:tracePt t="24019" x="1928813" y="4868863"/>
          <p14:tracePt t="24035" x="1949450" y="4889500"/>
          <p14:tracePt t="24051" x="1949450" y="4910138"/>
          <p14:tracePt t="24068" x="1990725" y="4972050"/>
          <p14:tracePt t="24099" x="2011363" y="4992688"/>
          <p14:tracePt t="24102" x="2032000" y="5013325"/>
          <p14:tracePt t="24119" x="2052638" y="5056188"/>
          <p14:tracePt t="24135" x="2114550" y="5097463"/>
          <p14:tracePt t="24151" x="2219325" y="5159375"/>
          <p14:tracePt t="24168" x="2343150" y="5180013"/>
          <p14:tracePt t="24185" x="2405063" y="5180013"/>
          <p14:tracePt t="24201" x="2466975" y="5180013"/>
          <p14:tracePt t="24218" x="2508250" y="5180013"/>
          <p14:tracePt t="24235" x="2551113" y="5159375"/>
          <p14:tracePt t="24251" x="2592388" y="5138738"/>
          <p14:tracePt t="24268" x="2633663" y="5097463"/>
          <p14:tracePt t="24285" x="2695575" y="5076825"/>
          <p14:tracePt t="24302" x="2736850" y="5076825"/>
          <p14:tracePt t="24318" x="2757488" y="5056188"/>
          <p14:tracePt t="24335" x="2798763" y="5033963"/>
          <p14:tracePt t="24351" x="2840038" y="5033963"/>
          <p14:tracePt t="24368" x="2882900" y="5013325"/>
          <p14:tracePt t="24385" x="2944813" y="5013325"/>
          <p14:tracePt t="24387" x="2965450" y="5013325"/>
          <p14:tracePt t="24401" x="3027363" y="5013325"/>
          <p14:tracePt t="24403" x="3068638" y="5013325"/>
          <p14:tracePt t="24419" x="3109913" y="5013325"/>
          <p14:tracePt t="24435" x="3130550" y="5013325"/>
          <p14:tracePt t="24451" x="3151188" y="5013325"/>
          <p14:tracePt t="24487" x="3171825" y="5013325"/>
          <p14:tracePt t="24502" x="3192463" y="5033963"/>
          <p14:tracePt t="24506" x="3192463" y="5076825"/>
          <p14:tracePt t="24519" x="3192463" y="5180013"/>
          <p14:tracePt t="24535" x="3213100" y="5221288"/>
          <p14:tracePt t="24537" x="3213100" y="5303838"/>
          <p14:tracePt t="24551" x="3213100" y="5407025"/>
          <p14:tracePt t="24568" x="3235325" y="5532438"/>
          <p14:tracePt t="24585" x="3276600" y="5676900"/>
          <p14:tracePt t="24602" x="3379788" y="5800725"/>
          <p14:tracePt t="24619" x="3503613" y="5926138"/>
          <p14:tracePt t="24635" x="3544888" y="5967413"/>
          <p14:tracePt t="24652" x="3567113" y="6008688"/>
          <p14:tracePt t="24669" x="3608388" y="6008688"/>
          <p14:tracePt t="24723" x="3629025" y="6008688"/>
          <p14:tracePt t="24743" x="3649663" y="6008688"/>
          <p14:tracePt t="24755" x="3670300" y="6008688"/>
          <p14:tracePt t="24787" x="3690938" y="6008688"/>
          <p14:tracePt t="24803" x="3711575" y="6008688"/>
          <p14:tracePt t="24818" x="3732213" y="6008688"/>
          <p14:tracePt t="24823" x="3752850" y="6008688"/>
          <p14:tracePt t="24835" x="3752850" y="5988050"/>
          <p14:tracePt t="24851" x="3773488" y="5988050"/>
          <p14:tracePt t="24868" x="3794125" y="5967413"/>
          <p14:tracePt t="24885" x="3835400" y="5946775"/>
          <p14:tracePt t="24887" x="3856038" y="5926138"/>
          <p14:tracePt t="24915" x="3876675" y="5926138"/>
          <p14:tracePt t="24979" x="3898900" y="5926138"/>
          <p14:tracePt t="25092" x="3919538" y="5905500"/>
          <p14:tracePt t="25267" x="3940175" y="5884863"/>
          <p14:tracePt t="25299" x="3960813" y="5864225"/>
          <p14:tracePt t="25316" x="3960813" y="5842000"/>
          <p14:tracePt t="25320" x="3981450" y="5842000"/>
          <p14:tracePt t="25335" x="3981450" y="5821363"/>
          <p14:tracePt t="25338" x="3981450" y="5800725"/>
          <p14:tracePt t="25353" x="4002088" y="5759450"/>
          <p14:tracePt t="25370" x="4022725" y="5738813"/>
          <p14:tracePt t="25386" x="4043363" y="5697538"/>
          <p14:tracePt t="25403" x="4064000" y="5656263"/>
          <p14:tracePt t="25419" x="4084638" y="5635625"/>
          <p14:tracePt t="25435" x="4105275" y="5594350"/>
          <p14:tracePt t="25452" x="4125913" y="5594350"/>
          <p14:tracePt t="25469" x="4146550" y="5553075"/>
          <p14:tracePt t="25486" x="4187825" y="5511800"/>
          <p14:tracePt t="25507" x="4208463" y="5470525"/>
          <p14:tracePt t="25519" x="4208463" y="5449888"/>
          <p14:tracePt t="25535" x="4229100" y="5449888"/>
          <p14:tracePt t="25552" x="4229100" y="5386388"/>
          <p14:tracePt t="25569" x="4251325" y="5345113"/>
          <p14:tracePt t="25585" x="4292600" y="5303838"/>
          <p14:tracePt t="25602" x="4292600" y="5262563"/>
          <p14:tracePt t="25618" x="4354513" y="5200650"/>
          <p14:tracePt t="25620" x="4375150" y="5180013"/>
          <p14:tracePt t="25635" x="4375150" y="5138738"/>
          <p14:tracePt t="25638" x="4395788" y="5118100"/>
          <p14:tracePt t="25641" x="4395788" y="5097463"/>
          <p14:tracePt t="25653" x="4416425" y="5076825"/>
          <p14:tracePt t="25669" x="4416425" y="5056188"/>
          <p14:tracePt t="25685" x="4437063" y="5033963"/>
          <p14:tracePt t="25688" x="4437063" y="5013325"/>
          <p14:tracePt t="25702" x="4457700" y="4951413"/>
          <p14:tracePt t="25718" x="4478338" y="4910138"/>
          <p14:tracePt t="25720" x="4478338" y="4848225"/>
          <p14:tracePt t="25735" x="4498975" y="4806950"/>
          <p14:tracePt t="25738" x="4498975" y="4765675"/>
          <p14:tracePt t="25752" x="4498975" y="4641850"/>
          <p14:tracePt t="25770" x="4498975" y="4537075"/>
          <p14:tracePt t="25788" x="4519613" y="4433888"/>
          <p14:tracePt t="25802" x="4519613" y="4330700"/>
          <p14:tracePt t="25818" x="4519613" y="4268788"/>
          <p14:tracePt t="25835" x="4519613" y="4225925"/>
          <p14:tracePt t="25852" x="4519613" y="4143375"/>
          <p14:tracePt t="25869" x="4519613" y="4102100"/>
          <p14:tracePt t="25885" x="4519613" y="4060825"/>
          <p14:tracePt t="25901" x="4519613" y="4019550"/>
          <p14:tracePt t="25919" x="4519613" y="3978275"/>
          <p14:tracePt t="25935" x="4519613" y="3937000"/>
          <p14:tracePt t="25952" x="4519613" y="3895725"/>
          <p14:tracePt t="25968" x="4519613" y="3854450"/>
          <p14:tracePt t="25985" x="4519613" y="3833813"/>
          <p14:tracePt t="26002" x="4519613" y="3790950"/>
          <p14:tracePt t="26019" x="4519613" y="3770313"/>
          <p14:tracePt t="26021" x="4519613" y="3749675"/>
          <p14:tracePt t="26053" x="4519613" y="3729038"/>
          <p14:tracePt t="26069" x="4519613" y="3708400"/>
          <p14:tracePt t="26089" x="4519613" y="3687763"/>
          <p14:tracePt t="26117" x="4519613" y="3667125"/>
          <p14:tracePt t="26153" x="4519613" y="3646488"/>
          <p14:tracePt t="26166" x="4519613" y="3625850"/>
          <p14:tracePt t="26182" x="4519613" y="3605213"/>
          <p14:tracePt t="26326" x="4519613" y="3584575"/>
          <p14:tracePt t="26502" x="4498975" y="3563938"/>
          <p14:tracePt t="26534" x="4478338" y="3563938"/>
          <p14:tracePt t="26550" x="4457700" y="3563938"/>
          <p14:tracePt t="26566" x="4437063" y="3563938"/>
          <p14:tracePt t="26586" x="4416425" y="3563938"/>
          <p14:tracePt t="26597" x="4395788" y="3563938"/>
          <p14:tracePt t="26601" x="4375150" y="3563938"/>
          <p14:tracePt t="26619" x="4354513" y="3563938"/>
          <p14:tracePt t="26635" x="4313238" y="3563938"/>
          <p14:tracePt t="26652" x="4271963" y="3563938"/>
          <p14:tracePt t="26669" x="4229100" y="3563938"/>
          <p14:tracePt t="26685" x="4208463" y="3563938"/>
          <p14:tracePt t="26741" x="4187825" y="3563938"/>
          <p14:tracePt t="26757" x="4167188" y="3563938"/>
          <p14:tracePt t="27002" x="4187825" y="3563938"/>
          <p14:tracePt t="27032" x="4208463" y="3563938"/>
          <p14:tracePt t="27063" x="4229100" y="3563938"/>
          <p14:tracePt t="27067" x="4229100" y="3584575"/>
          <p14:tracePt t="27080" x="4271963" y="3605213"/>
          <p14:tracePt t="27096" x="4313238" y="3605213"/>
          <p14:tracePt t="27102" x="4333875" y="3605213"/>
          <p14:tracePt t="27119" x="4375150" y="3625850"/>
          <p14:tracePt t="27135" x="4375150" y="3646488"/>
          <p14:tracePt t="27152" x="4395788" y="3667125"/>
          <p14:tracePt t="27169" x="4416425" y="3708400"/>
          <p14:tracePt t="27185" x="4437063" y="3749675"/>
          <p14:tracePt t="27201" x="4437063" y="3811588"/>
          <p14:tracePt t="27218" x="4457700" y="3854450"/>
          <p14:tracePt t="27235" x="4478338" y="3895725"/>
          <p14:tracePt t="27252" x="4478338" y="3916363"/>
          <p14:tracePt t="27269" x="4498975" y="3957638"/>
          <p14:tracePt t="27271" x="4498975" y="3978275"/>
          <p14:tracePt t="27287" x="4498975" y="4019550"/>
          <p14:tracePt t="27303" x="4498975" y="4040188"/>
          <p14:tracePt t="27318" x="4498975" y="4081463"/>
          <p14:tracePt t="27335" x="4498975" y="4122738"/>
          <p14:tracePt t="27351" x="4498975" y="4164013"/>
          <p14:tracePt t="27368" x="4498975" y="4225925"/>
          <p14:tracePt t="27385" x="4498975" y="4268788"/>
          <p14:tracePt t="27386" x="4498975" y="4289425"/>
          <p14:tracePt t="27401" x="4498975" y="4330700"/>
          <p14:tracePt t="27403" x="4498975" y="4351338"/>
          <p14:tracePt t="27418" x="4498975" y="4413250"/>
          <p14:tracePt t="27435" x="4498975" y="4433888"/>
          <p14:tracePt t="27451" x="4498975" y="4475163"/>
          <p14:tracePt t="27468" x="4498975" y="4516438"/>
          <p14:tracePt t="27485" x="4457700" y="4537075"/>
          <p14:tracePt t="27511" x="4457700" y="4557713"/>
          <p14:tracePt t="27527" x="4437063" y="4557713"/>
          <p14:tracePt t="27543" x="4416425" y="4578350"/>
          <p14:tracePt t="27607" x="4395788" y="4578350"/>
          <p14:tracePt t="27623" x="4375150" y="4578350"/>
          <p14:tracePt t="27643" x="4354513" y="4578350"/>
          <p14:tracePt t="27655" x="4333875" y="4598988"/>
          <p14:tracePt t="27658" x="4313238" y="4598988"/>
          <p14:tracePt t="27703" x="4292600" y="4598988"/>
          <p14:tracePt t="28254" x="4313238" y="4598988"/>
          <p14:tracePt t="28319" x="4333875" y="4598988"/>
          <p14:tracePt t="28335" x="4354513" y="4598988"/>
          <p14:tracePt t="28351" x="4375150" y="4578350"/>
          <p14:tracePt t="28354" x="4395788" y="4557713"/>
          <p14:tracePt t="28368" x="4416425" y="4516438"/>
          <p14:tracePt t="28384" x="4498975" y="4454525"/>
          <p14:tracePt t="28401" x="4540250" y="4371975"/>
          <p14:tracePt t="28403" x="4560888" y="4351338"/>
          <p14:tracePt t="28418" x="4603750" y="4248150"/>
          <p14:tracePt t="28435" x="4624388" y="4184650"/>
          <p14:tracePt t="28451" x="4645025" y="4081463"/>
          <p14:tracePt t="28468" x="4665663" y="3937000"/>
          <p14:tracePt t="28484" x="4706938" y="3811588"/>
          <p14:tracePt t="28501" x="4748213" y="3687763"/>
          <p14:tracePt t="28518" x="4748213" y="3563938"/>
          <p14:tracePt t="28534" x="4748213" y="3417888"/>
          <p14:tracePt t="28551" x="4748213" y="3314700"/>
          <p14:tracePt t="28568" x="4706938" y="3170238"/>
          <p14:tracePt t="28584" x="4686300" y="3024188"/>
          <p14:tracePt t="28601" x="4665663" y="2921000"/>
          <p14:tracePt t="28618" x="4665663" y="2838450"/>
          <p14:tracePt t="28635" x="4665663" y="2776538"/>
          <p14:tracePt t="28651" x="4665663" y="2735263"/>
          <p14:tracePt t="28668" x="4645025" y="2673350"/>
          <p14:tracePt t="28685" x="4645025" y="2609850"/>
          <p14:tracePt t="28701" x="4645025" y="2527300"/>
          <p14:tracePt t="28718" x="4645025" y="2444750"/>
          <p14:tracePt t="28735" x="4645025" y="2382838"/>
          <p14:tracePt t="28751" x="4624388" y="2320925"/>
          <p14:tracePt t="28752" x="4603750" y="2300288"/>
          <p14:tracePt t="28768" x="4583113" y="2259013"/>
          <p14:tracePt t="28785" x="4498975" y="2195513"/>
          <p14:tracePt t="28801" x="4457700" y="2154238"/>
          <p14:tracePt t="28818" x="4437063" y="2133600"/>
          <p14:tracePt t="28835" x="4416425" y="2133600"/>
          <p14:tracePt t="28851" x="4354513" y="2112963"/>
          <p14:tracePt t="28852" x="4333875" y="2112963"/>
          <p14:tracePt t="28868" x="4251325" y="2112963"/>
          <p14:tracePt t="28885" x="4208463" y="2092325"/>
          <p14:tracePt t="28901" x="4187825" y="2092325"/>
          <p14:tracePt t="28961" x="4167188" y="2071688"/>
          <p14:tracePt t="29737" x="4187825" y="2071688"/>
          <p14:tracePt t="29914" x="4187825" y="2051050"/>
          <p14:tracePt t="29930" x="4187825" y="2030413"/>
          <p14:tracePt t="29946" x="4167188" y="2009775"/>
          <p14:tracePt t="30188" x="4146550" y="1989138"/>
          <p14:tracePt t="30208" x="4146550" y="1968500"/>
          <p14:tracePt t="30218" x="4146550" y="1947863"/>
          <p14:tracePt t="30224" x="4146550" y="1927225"/>
          <p14:tracePt t="30240" x="4146550" y="1906588"/>
          <p14:tracePt t="30253" x="4146550" y="1865313"/>
          <p14:tracePt t="30256" x="4125913" y="1824038"/>
          <p14:tracePt t="30269" x="4084638" y="1781175"/>
          <p14:tracePt t="30271" x="4043363" y="1760538"/>
          <p14:tracePt t="30285" x="4002088" y="1719263"/>
          <p14:tracePt t="30287" x="3960813" y="1677988"/>
          <p14:tracePt t="30301" x="3898900" y="1657350"/>
          <p14:tracePt t="30303" x="3835400" y="1636713"/>
          <p14:tracePt t="30319" x="3711575" y="1616075"/>
          <p14:tracePt t="30334" x="3567113" y="1616075"/>
          <p14:tracePt t="30351" x="3400425" y="1616075"/>
          <p14:tracePt t="30368" x="3255963" y="1616075"/>
          <p14:tracePt t="30384" x="3048000" y="1616075"/>
          <p14:tracePt t="30401" x="2924175" y="1616075"/>
          <p14:tracePt t="30418" x="2654300" y="1636713"/>
          <p14:tracePt t="30434" x="2466975" y="1677988"/>
          <p14:tracePt t="30451" x="2343150" y="1698625"/>
          <p14:tracePt t="30468" x="2301875" y="1698625"/>
          <p14:tracePt t="30484" x="2260600" y="1719263"/>
          <p14:tracePt t="30501" x="2219325" y="1739900"/>
          <p14:tracePt t="30523" x="2197100" y="1739900"/>
          <p14:tracePt t="30538" x="2155825" y="1760538"/>
          <p14:tracePt t="30554" x="2135188" y="1760538"/>
          <p14:tracePt t="30618" x="2114550" y="1760538"/>
          <p14:tracePt t="30651" x="2093913" y="1760538"/>
          <p14:tracePt t="30656" x="2073275" y="1781175"/>
          <p14:tracePt t="30669" x="2052638" y="1781175"/>
          <p14:tracePt t="30672" x="2011363" y="1801813"/>
          <p14:tracePt t="30685" x="1970088" y="1801813"/>
          <p14:tracePt t="30687" x="1928813" y="1801813"/>
          <p14:tracePt t="30702" x="1908175" y="1824038"/>
          <p14:tracePt t="30718" x="1887538" y="1844675"/>
          <p14:tracePt t="30780" x="1866900" y="1865313"/>
          <p14:tracePt t="30843" x="1844675" y="1865313"/>
          <p14:tracePt t="30939" x="1824038" y="1885950"/>
          <p14:tracePt t="31147" x="1782763" y="1906588"/>
          <p14:tracePt t="31164" x="1762125" y="1906588"/>
          <p14:tracePt t="31169" x="1741488" y="1906588"/>
          <p14:tracePt t="31185" x="1720850" y="1927225"/>
          <p14:tracePt t="31202" x="1700213" y="1927225"/>
          <p14:tracePt t="31219" x="1700213" y="1947863"/>
          <p14:tracePt t="31623" x="1679575" y="1947863"/>
          <p14:tracePt t="31653" x="1679575" y="1968500"/>
          <p14:tracePt t="31686" x="1679575" y="1989138"/>
          <p14:tracePt t="32342" x="1679575" y="2009775"/>
          <p14:tracePt t="32347" x="1679575" y="2030413"/>
          <p14:tracePt t="32362" x="1679575" y="2051050"/>
          <p14:tracePt t="32373" x="1679575" y="2071688"/>
          <p14:tracePt t="32386" x="1679575" y="2092325"/>
          <p14:tracePt t="32389" x="1679575" y="2112963"/>
          <p14:tracePt t="32393" x="1679575" y="2133600"/>
          <p14:tracePt t="32409" x="1679575" y="2154238"/>
          <p14:tracePt t="32421" x="1679575" y="2195513"/>
          <p14:tracePt t="32435" x="1679575" y="2216150"/>
          <p14:tracePt t="32437" x="1679575" y="2238375"/>
          <p14:tracePt t="32442" x="1679575" y="2259013"/>
          <p14:tracePt t="32453" x="1679575" y="2300288"/>
          <p14:tracePt t="32470" x="1679575" y="2341563"/>
          <p14:tracePt t="32485" x="1679575" y="2362200"/>
          <p14:tracePt t="32501" x="1679575" y="2382838"/>
          <p14:tracePt t="32503" x="1679575" y="2403475"/>
          <p14:tracePt t="32519" x="1679575" y="2444750"/>
          <p14:tracePt t="32521" x="1679575" y="2465388"/>
          <p14:tracePt t="32534" x="1679575" y="2506663"/>
          <p14:tracePt t="32551" x="1679575" y="2568575"/>
          <p14:tracePt t="32553" x="1679575" y="2589213"/>
          <p14:tracePt t="32568" x="1700213" y="2652713"/>
          <p14:tracePt t="32570" x="1700213" y="2714625"/>
          <p14:tracePt t="32585" x="1700213" y="2776538"/>
          <p14:tracePt t="32602" x="1720850" y="2900363"/>
          <p14:tracePt t="32618" x="1720850" y="2982913"/>
          <p14:tracePt t="32635" x="1741488" y="3067050"/>
          <p14:tracePt t="32651" x="1762125" y="3149600"/>
          <p14:tracePt t="32668" x="1762125" y="3232150"/>
          <p14:tracePt t="32685" x="1762125" y="3294063"/>
          <p14:tracePt t="32701" x="1762125" y="3376613"/>
          <p14:tracePt t="32718" x="1762125" y="3440113"/>
          <p14:tracePt t="32735" x="1762125" y="3481388"/>
          <p14:tracePt t="32751" x="1762125" y="3502025"/>
          <p14:tracePt t="32768" x="1762125" y="3543300"/>
          <p14:tracePt t="32885" x="1782763" y="3543300"/>
          <p14:tracePt t="32889" x="1803400" y="3543300"/>
          <p14:tracePt t="32902" x="1844675" y="3543300"/>
          <p14:tracePt t="32918" x="1990725" y="3522663"/>
          <p14:tracePt t="32934" x="2135188" y="3522663"/>
          <p14:tracePt t="32951" x="2343150" y="3522663"/>
          <p14:tracePt t="32953" x="2384425" y="3522663"/>
          <p14:tracePt t="32969" x="2528888" y="3522663"/>
          <p14:tracePt t="32985" x="2778125" y="3522663"/>
          <p14:tracePt t="33002" x="2882900" y="3522663"/>
          <p14:tracePt t="33004" x="2944813" y="3522663"/>
          <p14:tracePt t="33018" x="3089275" y="3522663"/>
          <p14:tracePt t="33035" x="3213100" y="3502025"/>
          <p14:tracePt t="33051" x="3235325" y="3502025"/>
          <p14:tracePt t="33053" x="3255963" y="3481388"/>
          <p14:tracePt t="33068" x="3338513" y="3440113"/>
          <p14:tracePt t="33084" x="3421063" y="3440113"/>
          <p14:tracePt t="33102" x="3503613" y="3440113"/>
          <p14:tracePt t="33118" x="3608388" y="3440113"/>
          <p14:tracePt t="33134" x="3649663" y="3440113"/>
          <p14:tracePt t="33151" x="3670300" y="3440113"/>
          <p14:tracePt t="33191" x="3690938" y="3440113"/>
          <p14:tracePt t="33223" x="3690938" y="3481388"/>
          <p14:tracePt t="33226" x="3690938" y="3502025"/>
          <p14:tracePt t="33239" x="3690938" y="3563938"/>
          <p14:tracePt t="33251" x="3690938" y="3646488"/>
          <p14:tracePt t="33268" x="3649663" y="3790950"/>
          <p14:tracePt t="33284" x="3629025" y="3957638"/>
          <p14:tracePt t="33286" x="3629025" y="4019550"/>
          <p14:tracePt t="33301" x="3629025" y="4102100"/>
          <p14:tracePt t="33303" x="3629025" y="4122738"/>
          <p14:tracePt t="33319" x="3587750" y="4164013"/>
          <p14:tracePt t="33335" x="3544888" y="4205288"/>
          <p14:tracePt t="33352" x="3462338" y="4205288"/>
          <p14:tracePt t="33354" x="3379788" y="4205288"/>
          <p14:tracePt t="33368" x="3317875" y="4205288"/>
          <p14:tracePt t="33370" x="3235325" y="4205288"/>
          <p14:tracePt t="33385" x="3171825" y="4205288"/>
          <p14:tracePt t="33401" x="3027363" y="4205288"/>
          <p14:tracePt t="33403" x="2965450" y="4184650"/>
          <p14:tracePt t="33418" x="2819400" y="4164013"/>
          <p14:tracePt t="33435" x="2613025" y="4122738"/>
          <p14:tracePt t="33451" x="2466975" y="4102100"/>
          <p14:tracePt t="33453" x="2363788" y="4102100"/>
          <p14:tracePt t="33468" x="2093913" y="4102100"/>
          <p14:tracePt t="33484" x="1908175" y="4102100"/>
          <p14:tracePt t="33501" x="1679575" y="4122738"/>
          <p14:tracePt t="33518" x="1535113" y="4143375"/>
          <p14:tracePt t="33534" x="1409700" y="4184650"/>
          <p14:tracePt t="33551" x="1306513" y="4184650"/>
          <p14:tracePt t="33568" x="1203325" y="4184650"/>
          <p14:tracePt t="33584" x="1057275" y="4102100"/>
          <p14:tracePt t="33601" x="892175" y="3957638"/>
          <p14:tracePt t="33617" x="787400" y="3770313"/>
          <p14:tracePt t="33634" x="663575" y="3563938"/>
          <p14:tracePt t="33651" x="560388" y="3376613"/>
          <p14:tracePt t="33668" x="476250" y="3232150"/>
          <p14:tracePt t="33684" x="434975" y="3108325"/>
          <p14:tracePt t="33701" x="373063" y="2941638"/>
          <p14:tracePt t="33703" x="352425" y="2838450"/>
          <p14:tracePt t="33718" x="331788" y="2735263"/>
          <p14:tracePt t="33735" x="331788" y="2465388"/>
          <p14:tracePt t="33751" x="331788" y="2238375"/>
          <p14:tracePt t="33754" x="352425" y="1989138"/>
          <p14:tracePt t="33755" x="373063" y="1760538"/>
          <p14:tracePt t="33768" x="393700" y="1533525"/>
          <p14:tracePt t="33770" x="414338" y="1284288"/>
          <p14:tracePt t="33786" x="560388" y="787400"/>
          <p14:tracePt t="33801" x="642938" y="538163"/>
          <p14:tracePt t="33803" x="746125" y="290513"/>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AF6CB648-9554-488A-B457-99CAAD1DA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E3ADCBE7-9330-1CDA-00EB-CDD12DB722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90"/>
            <a:ext cx="12192000" cy="1733407"/>
          </a:xfrm>
          <a:prstGeom prst="rect">
            <a:avLst/>
          </a:prstGeom>
          <a:ln>
            <a:noFill/>
          </a:ln>
          <a:effectLst>
            <a:outerShdw blurRad="254000" dist="381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B5DF62-C692-686E-3B3C-1FB65A3BE8E7}"/>
              </a:ext>
            </a:extLst>
          </p:cNvPr>
          <p:cNvSpPr>
            <a:spLocks noGrp="1"/>
          </p:cNvSpPr>
          <p:nvPr>
            <p:ph type="title"/>
          </p:nvPr>
        </p:nvSpPr>
        <p:spPr>
          <a:xfrm>
            <a:off x="761802" y="240241"/>
            <a:ext cx="10760054" cy="1228299"/>
          </a:xfrm>
        </p:spPr>
        <p:txBody>
          <a:bodyPr>
            <a:normAutofit/>
          </a:bodyPr>
          <a:lstStyle/>
          <a:p>
            <a:pPr algn="ctr"/>
            <a:r>
              <a:rPr lang="en-US" sz="4000" dirty="0"/>
              <a:t>Adiabatic switching within AQFP </a:t>
            </a:r>
            <a:endParaRPr lang="en-ZA" sz="4000" dirty="0"/>
          </a:p>
        </p:txBody>
      </p:sp>
      <p:sp>
        <p:nvSpPr>
          <p:cNvPr id="3" name="Content Placeholder 2">
            <a:extLst>
              <a:ext uri="{FF2B5EF4-FFF2-40B4-BE49-F238E27FC236}">
                <a16:creationId xmlns:a16="http://schemas.microsoft.com/office/drawing/2014/main" id="{5C19A974-39B9-30BA-7E77-17EA64ED9028}"/>
              </a:ext>
            </a:extLst>
          </p:cNvPr>
          <p:cNvSpPr>
            <a:spLocks noGrp="1"/>
          </p:cNvSpPr>
          <p:nvPr>
            <p:ph idx="1"/>
          </p:nvPr>
        </p:nvSpPr>
        <p:spPr>
          <a:xfrm>
            <a:off x="761802" y="2321476"/>
            <a:ext cx="4864875" cy="3850724"/>
          </a:xfrm>
        </p:spPr>
        <p:txBody>
          <a:bodyPr anchor="ctr">
            <a:normAutofit/>
          </a:bodyPr>
          <a:lstStyle/>
          <a:p>
            <a:r>
              <a:rPr lang="en-US" sz="2000" dirty="0"/>
              <a:t>Adiabatic switching requires slow and controlled changes in circuit parameters, such as the magnetic flux or bias current. This gives the junction enough time to evolve from one energy level to another without dissipating energy. </a:t>
            </a:r>
          </a:p>
          <a:p>
            <a:r>
              <a:rPr lang="en-US" sz="2000" dirty="0"/>
              <a:t>This is why the excitation current that flows in inductor Lx is sinusoidal and has a frequency of 5GHz. This allows the magnetic flux created by inductor Lx to change slow…period of a 5GHz signal is 200ps or 2e-10. Therefore, rise time of 50ps.</a:t>
            </a:r>
            <a:endParaRPr lang="en-ZA" sz="2000" dirty="0"/>
          </a:p>
        </p:txBody>
      </p:sp>
      <p:pic>
        <p:nvPicPr>
          <p:cNvPr id="4" name="Picture 3">
            <a:extLst>
              <a:ext uri="{FF2B5EF4-FFF2-40B4-BE49-F238E27FC236}">
                <a16:creationId xmlns:a16="http://schemas.microsoft.com/office/drawing/2014/main" id="{72BF40D9-95F8-5A11-F4CA-DEFFD7AE8EDF}"/>
              </a:ext>
            </a:extLst>
          </p:cNvPr>
          <p:cNvPicPr>
            <a:picLocks noChangeAspect="1"/>
          </p:cNvPicPr>
          <p:nvPr/>
        </p:nvPicPr>
        <p:blipFill>
          <a:blip r:embed="rId5"/>
          <a:stretch>
            <a:fillRect/>
          </a:stretch>
        </p:blipFill>
        <p:spPr>
          <a:xfrm>
            <a:off x="5705180" y="2880360"/>
            <a:ext cx="6199632" cy="2583179"/>
          </a:xfrm>
          <a:prstGeom prst="rect">
            <a:avLst/>
          </a:prstGeom>
        </p:spPr>
      </p:pic>
      <mc:AlternateContent xmlns:mc="http://schemas.openxmlformats.org/markup-compatibility/2006" xmlns:p14="http://schemas.microsoft.com/office/powerpoint/2010/main">
        <mc:Choice Requires="p14">
          <p:contentPart p14:bwMode="auto" r:id="rId6">
            <p14:nvContentPartPr>
              <p14:cNvPr id="22" name="Ink 21">
                <a:extLst>
                  <a:ext uri="{FF2B5EF4-FFF2-40B4-BE49-F238E27FC236}">
                    <a16:creationId xmlns:a16="http://schemas.microsoft.com/office/drawing/2014/main" id="{808BBD03-D338-2C45-6B50-710DB82A3064}"/>
                  </a:ext>
                </a:extLst>
              </p14:cNvPr>
              <p14:cNvContentPartPr/>
              <p14:nvPr/>
            </p14:nvContentPartPr>
            <p14:xfrm>
              <a:off x="5860429" y="5305920"/>
              <a:ext cx="360" cy="207000"/>
            </p14:xfrm>
          </p:contentPart>
        </mc:Choice>
        <mc:Fallback xmlns="">
          <p:pic>
            <p:nvPicPr>
              <p:cNvPr id="22" name="Ink 21">
                <a:extLst>
                  <a:ext uri="{FF2B5EF4-FFF2-40B4-BE49-F238E27FC236}">
                    <a16:creationId xmlns:a16="http://schemas.microsoft.com/office/drawing/2014/main" id="{808BBD03-D338-2C45-6B50-710DB82A3064}"/>
                  </a:ext>
                </a:extLst>
              </p:cNvPr>
              <p:cNvPicPr/>
              <p:nvPr/>
            </p:nvPicPr>
            <p:blipFill>
              <a:blip r:embed="rId7"/>
              <a:stretch>
                <a:fillRect/>
              </a:stretch>
            </p:blipFill>
            <p:spPr>
              <a:xfrm>
                <a:off x="5851789" y="5297280"/>
                <a:ext cx="18000" cy="224640"/>
              </a:xfrm>
              <a:prstGeom prst="rect">
                <a:avLst/>
              </a:prstGeom>
            </p:spPr>
          </p:pic>
        </mc:Fallback>
      </mc:AlternateContent>
      <p:grpSp>
        <p:nvGrpSpPr>
          <p:cNvPr id="26" name="Group 25">
            <a:extLst>
              <a:ext uri="{FF2B5EF4-FFF2-40B4-BE49-F238E27FC236}">
                <a16:creationId xmlns:a16="http://schemas.microsoft.com/office/drawing/2014/main" id="{7F90E210-740D-5AE5-A17E-C240C3D6FF61}"/>
              </a:ext>
            </a:extLst>
          </p:cNvPr>
          <p:cNvGrpSpPr/>
          <p:nvPr/>
        </p:nvGrpSpPr>
        <p:grpSpPr>
          <a:xfrm>
            <a:off x="5846389" y="5305920"/>
            <a:ext cx="5943960" cy="179640"/>
            <a:chOff x="5846389" y="5305920"/>
            <a:chExt cx="5943960" cy="179640"/>
          </a:xfrm>
        </p:grpSpPr>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2D190E65-D4D4-D584-B458-02D74AD02E66}"/>
                    </a:ext>
                  </a:extLst>
                </p14:cNvPr>
                <p14:cNvContentPartPr/>
                <p14:nvPr/>
              </p14:nvContentPartPr>
              <p14:xfrm>
                <a:off x="5846389" y="5411400"/>
                <a:ext cx="5928480" cy="360"/>
              </p14:xfrm>
            </p:contentPart>
          </mc:Choice>
          <mc:Fallback xmlns="">
            <p:pic>
              <p:nvPicPr>
                <p:cNvPr id="5" name="Ink 4">
                  <a:extLst>
                    <a:ext uri="{FF2B5EF4-FFF2-40B4-BE49-F238E27FC236}">
                      <a16:creationId xmlns:a16="http://schemas.microsoft.com/office/drawing/2014/main" id="{2D190E65-D4D4-D584-B458-02D74AD02E66}"/>
                    </a:ext>
                  </a:extLst>
                </p:cNvPr>
                <p:cNvPicPr/>
                <p:nvPr/>
              </p:nvPicPr>
              <p:blipFill>
                <a:blip r:embed="rId9"/>
                <a:stretch>
                  <a:fillRect/>
                </a:stretch>
              </p:blipFill>
              <p:spPr>
                <a:xfrm>
                  <a:off x="5837389" y="5402760"/>
                  <a:ext cx="5946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B787160E-22F3-D5E2-2539-4F5C5808215C}"/>
                    </a:ext>
                  </a:extLst>
                </p14:cNvPr>
                <p14:cNvContentPartPr/>
                <p14:nvPr/>
              </p14:nvContentPartPr>
              <p14:xfrm>
                <a:off x="11775949" y="5411400"/>
                <a:ext cx="11520" cy="360"/>
              </p14:xfrm>
            </p:contentPart>
          </mc:Choice>
          <mc:Fallback xmlns="">
            <p:pic>
              <p:nvPicPr>
                <p:cNvPr id="6" name="Ink 5">
                  <a:extLst>
                    <a:ext uri="{FF2B5EF4-FFF2-40B4-BE49-F238E27FC236}">
                      <a16:creationId xmlns:a16="http://schemas.microsoft.com/office/drawing/2014/main" id="{B787160E-22F3-D5E2-2539-4F5C5808215C}"/>
                    </a:ext>
                  </a:extLst>
                </p:cNvPr>
                <p:cNvPicPr/>
                <p:nvPr/>
              </p:nvPicPr>
              <p:blipFill>
                <a:blip r:embed="rId11"/>
                <a:stretch>
                  <a:fillRect/>
                </a:stretch>
              </p:blipFill>
              <p:spPr>
                <a:xfrm>
                  <a:off x="11767309" y="5402760"/>
                  <a:ext cx="291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E402A455-1EFA-AC57-88B3-E5D91B18B60E}"/>
                    </a:ext>
                  </a:extLst>
                </p14:cNvPr>
                <p14:cNvContentPartPr/>
                <p14:nvPr/>
              </p14:nvContentPartPr>
              <p14:xfrm>
                <a:off x="11762269" y="5411400"/>
                <a:ext cx="23040" cy="360"/>
              </p14:xfrm>
            </p:contentPart>
          </mc:Choice>
          <mc:Fallback xmlns="">
            <p:pic>
              <p:nvPicPr>
                <p:cNvPr id="8" name="Ink 7">
                  <a:extLst>
                    <a:ext uri="{FF2B5EF4-FFF2-40B4-BE49-F238E27FC236}">
                      <a16:creationId xmlns:a16="http://schemas.microsoft.com/office/drawing/2014/main" id="{E402A455-1EFA-AC57-88B3-E5D91B18B60E}"/>
                    </a:ext>
                  </a:extLst>
                </p:cNvPr>
                <p:cNvPicPr/>
                <p:nvPr/>
              </p:nvPicPr>
              <p:blipFill>
                <a:blip r:embed="rId13"/>
                <a:stretch>
                  <a:fillRect/>
                </a:stretch>
              </p:blipFill>
              <p:spPr>
                <a:xfrm>
                  <a:off x="11753629" y="5402760"/>
                  <a:ext cx="40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22D75C08-553E-945E-C8B0-F37943DEC23D}"/>
                    </a:ext>
                  </a:extLst>
                </p14:cNvPr>
                <p14:cNvContentPartPr/>
                <p14:nvPr/>
              </p14:nvContentPartPr>
              <p14:xfrm>
                <a:off x="11762269" y="5411400"/>
                <a:ext cx="14400" cy="360"/>
              </p14:xfrm>
            </p:contentPart>
          </mc:Choice>
          <mc:Fallback xmlns="">
            <p:pic>
              <p:nvPicPr>
                <p:cNvPr id="12" name="Ink 11">
                  <a:extLst>
                    <a:ext uri="{FF2B5EF4-FFF2-40B4-BE49-F238E27FC236}">
                      <a16:creationId xmlns:a16="http://schemas.microsoft.com/office/drawing/2014/main" id="{22D75C08-553E-945E-C8B0-F37943DEC23D}"/>
                    </a:ext>
                  </a:extLst>
                </p:cNvPr>
                <p:cNvPicPr/>
                <p:nvPr/>
              </p:nvPicPr>
              <p:blipFill>
                <a:blip r:embed="rId11"/>
                <a:stretch>
                  <a:fillRect/>
                </a:stretch>
              </p:blipFill>
              <p:spPr>
                <a:xfrm>
                  <a:off x="11753629" y="5402760"/>
                  <a:ext cx="32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4DB6F4AA-4605-075A-D904-ABC85FCEA9F2}"/>
                    </a:ext>
                  </a:extLst>
                </p14:cNvPr>
                <p14:cNvContentPartPr/>
                <p14:nvPr/>
              </p14:nvContentPartPr>
              <p14:xfrm>
                <a:off x="11737069" y="5411400"/>
                <a:ext cx="39240" cy="360"/>
              </p14:xfrm>
            </p:contentPart>
          </mc:Choice>
          <mc:Fallback xmlns="">
            <p:pic>
              <p:nvPicPr>
                <p:cNvPr id="14" name="Ink 13">
                  <a:extLst>
                    <a:ext uri="{FF2B5EF4-FFF2-40B4-BE49-F238E27FC236}">
                      <a16:creationId xmlns:a16="http://schemas.microsoft.com/office/drawing/2014/main" id="{4DB6F4AA-4605-075A-D904-ABC85FCEA9F2}"/>
                    </a:ext>
                  </a:extLst>
                </p:cNvPr>
                <p:cNvPicPr/>
                <p:nvPr/>
              </p:nvPicPr>
              <p:blipFill>
                <a:blip r:embed="rId16"/>
                <a:stretch>
                  <a:fillRect/>
                </a:stretch>
              </p:blipFill>
              <p:spPr>
                <a:xfrm>
                  <a:off x="11728069" y="5402760"/>
                  <a:ext cx="568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CBF703EA-A333-32A9-9CDF-6087215490CD}"/>
                    </a:ext>
                  </a:extLst>
                </p14:cNvPr>
                <p14:cNvContentPartPr/>
                <p14:nvPr/>
              </p14:nvContentPartPr>
              <p14:xfrm>
                <a:off x="11734549" y="5411400"/>
                <a:ext cx="360" cy="360"/>
              </p14:xfrm>
            </p:contentPart>
          </mc:Choice>
          <mc:Fallback xmlns="">
            <p:pic>
              <p:nvPicPr>
                <p:cNvPr id="20" name="Ink 19">
                  <a:extLst>
                    <a:ext uri="{FF2B5EF4-FFF2-40B4-BE49-F238E27FC236}">
                      <a16:creationId xmlns:a16="http://schemas.microsoft.com/office/drawing/2014/main" id="{CBF703EA-A333-32A9-9CDF-6087215490CD}"/>
                    </a:ext>
                  </a:extLst>
                </p:cNvPr>
                <p:cNvPicPr/>
                <p:nvPr/>
              </p:nvPicPr>
              <p:blipFill>
                <a:blip r:embed="rId18"/>
                <a:stretch>
                  <a:fillRect/>
                </a:stretch>
              </p:blipFill>
              <p:spPr>
                <a:xfrm>
                  <a:off x="11725909" y="5402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5" name="Ink 24">
                  <a:extLst>
                    <a:ext uri="{FF2B5EF4-FFF2-40B4-BE49-F238E27FC236}">
                      <a16:creationId xmlns:a16="http://schemas.microsoft.com/office/drawing/2014/main" id="{4E670C63-D2E0-28AB-606D-DFDDB9099477}"/>
                    </a:ext>
                  </a:extLst>
                </p14:cNvPr>
                <p14:cNvContentPartPr/>
                <p14:nvPr/>
              </p14:nvContentPartPr>
              <p14:xfrm>
                <a:off x="11789989" y="5305920"/>
                <a:ext cx="360" cy="179640"/>
              </p14:xfrm>
            </p:contentPart>
          </mc:Choice>
          <mc:Fallback xmlns="">
            <p:pic>
              <p:nvPicPr>
                <p:cNvPr id="25" name="Ink 24">
                  <a:extLst>
                    <a:ext uri="{FF2B5EF4-FFF2-40B4-BE49-F238E27FC236}">
                      <a16:creationId xmlns:a16="http://schemas.microsoft.com/office/drawing/2014/main" id="{4E670C63-D2E0-28AB-606D-DFDDB9099477}"/>
                    </a:ext>
                  </a:extLst>
                </p:cNvPr>
                <p:cNvPicPr/>
                <p:nvPr/>
              </p:nvPicPr>
              <p:blipFill>
                <a:blip r:embed="rId20"/>
                <a:stretch>
                  <a:fillRect/>
                </a:stretch>
              </p:blipFill>
              <p:spPr>
                <a:xfrm>
                  <a:off x="11781349" y="5297280"/>
                  <a:ext cx="18000" cy="197280"/>
                </a:xfrm>
                <a:prstGeom prst="rect">
                  <a:avLst/>
                </a:prstGeom>
              </p:spPr>
            </p:pic>
          </mc:Fallback>
        </mc:AlternateContent>
      </p:grpSp>
      <p:sp>
        <p:nvSpPr>
          <p:cNvPr id="27" name="TextBox 26">
            <a:extLst>
              <a:ext uri="{FF2B5EF4-FFF2-40B4-BE49-F238E27FC236}">
                <a16:creationId xmlns:a16="http://schemas.microsoft.com/office/drawing/2014/main" id="{CFAA16BD-9B8E-B904-CB34-3DE21A41AEA1}"/>
              </a:ext>
            </a:extLst>
          </p:cNvPr>
          <p:cNvSpPr txBox="1"/>
          <p:nvPr/>
        </p:nvSpPr>
        <p:spPr>
          <a:xfrm>
            <a:off x="11284287" y="5617782"/>
            <a:ext cx="955964" cy="369332"/>
          </a:xfrm>
          <a:prstGeom prst="rect">
            <a:avLst/>
          </a:prstGeom>
          <a:noFill/>
        </p:spPr>
        <p:txBody>
          <a:bodyPr wrap="square" rtlCol="0">
            <a:spAutoFit/>
          </a:bodyPr>
          <a:lstStyle/>
          <a:p>
            <a:pPr algn="ctr"/>
            <a:r>
              <a:rPr lang="en-ZA" dirty="0"/>
              <a:t>200ps</a:t>
            </a:r>
          </a:p>
        </p:txBody>
      </p:sp>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id="{182E0217-9B00-9A89-942A-2DC87B2DA1D4}"/>
                  </a:ext>
                </a:extLst>
              </p14:cNvPr>
              <p14:cNvContentPartPr/>
              <p14:nvPr/>
            </p14:nvContentPartPr>
            <p14:xfrm>
              <a:off x="8809448" y="5381595"/>
              <a:ext cx="6120" cy="138240"/>
            </p14:xfrm>
          </p:contentPart>
        </mc:Choice>
        <mc:Fallback xmlns="">
          <p:pic>
            <p:nvPicPr>
              <p:cNvPr id="29" name="Ink 28">
                <a:extLst>
                  <a:ext uri="{FF2B5EF4-FFF2-40B4-BE49-F238E27FC236}">
                    <a16:creationId xmlns:a16="http://schemas.microsoft.com/office/drawing/2014/main" id="{182E0217-9B00-9A89-942A-2DC87B2DA1D4}"/>
                  </a:ext>
                </a:extLst>
              </p:cNvPr>
              <p:cNvPicPr/>
              <p:nvPr/>
            </p:nvPicPr>
            <p:blipFill>
              <a:blip r:embed="rId22"/>
              <a:stretch>
                <a:fillRect/>
              </a:stretch>
            </p:blipFill>
            <p:spPr>
              <a:xfrm>
                <a:off x="8800448" y="5372595"/>
                <a:ext cx="237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1" name="Ink 30">
                <a:extLst>
                  <a:ext uri="{FF2B5EF4-FFF2-40B4-BE49-F238E27FC236}">
                    <a16:creationId xmlns:a16="http://schemas.microsoft.com/office/drawing/2014/main" id="{F1C17C5A-AEDA-E1D3-F9AA-7E3DDB9C91C6}"/>
                  </a:ext>
                </a:extLst>
              </p14:cNvPr>
              <p14:cNvContentPartPr/>
              <p14:nvPr/>
            </p14:nvContentPartPr>
            <p14:xfrm>
              <a:off x="7277100" y="5326080"/>
              <a:ext cx="360" cy="198360"/>
            </p14:xfrm>
          </p:contentPart>
        </mc:Choice>
        <mc:Fallback xmlns="">
          <p:pic>
            <p:nvPicPr>
              <p:cNvPr id="31" name="Ink 30">
                <a:extLst>
                  <a:ext uri="{FF2B5EF4-FFF2-40B4-BE49-F238E27FC236}">
                    <a16:creationId xmlns:a16="http://schemas.microsoft.com/office/drawing/2014/main" id="{F1C17C5A-AEDA-E1D3-F9AA-7E3DDB9C91C6}"/>
                  </a:ext>
                </a:extLst>
              </p:cNvPr>
              <p:cNvPicPr/>
              <p:nvPr/>
            </p:nvPicPr>
            <p:blipFill>
              <a:blip r:embed="rId24"/>
              <a:stretch>
                <a:fillRect/>
              </a:stretch>
            </p:blipFill>
            <p:spPr>
              <a:xfrm>
                <a:off x="7268100" y="5317440"/>
                <a:ext cx="18000" cy="216000"/>
              </a:xfrm>
              <a:prstGeom prst="rect">
                <a:avLst/>
              </a:prstGeom>
            </p:spPr>
          </p:pic>
        </mc:Fallback>
      </mc:AlternateContent>
      <p:sp>
        <p:nvSpPr>
          <p:cNvPr id="32" name="TextBox 31">
            <a:extLst>
              <a:ext uri="{FF2B5EF4-FFF2-40B4-BE49-F238E27FC236}">
                <a16:creationId xmlns:a16="http://schemas.microsoft.com/office/drawing/2014/main" id="{FE7CD53D-B004-B5D8-2770-2858A3F57078}"/>
              </a:ext>
            </a:extLst>
          </p:cNvPr>
          <p:cNvSpPr txBox="1"/>
          <p:nvPr/>
        </p:nvSpPr>
        <p:spPr>
          <a:xfrm>
            <a:off x="8334526" y="5599219"/>
            <a:ext cx="955964" cy="369332"/>
          </a:xfrm>
          <a:prstGeom prst="rect">
            <a:avLst/>
          </a:prstGeom>
          <a:noFill/>
        </p:spPr>
        <p:txBody>
          <a:bodyPr wrap="square" rtlCol="0">
            <a:spAutoFit/>
          </a:bodyPr>
          <a:lstStyle/>
          <a:p>
            <a:pPr algn="ctr"/>
            <a:r>
              <a:rPr lang="en-ZA" dirty="0"/>
              <a:t>100ps</a:t>
            </a:r>
          </a:p>
        </p:txBody>
      </p:sp>
      <p:sp>
        <p:nvSpPr>
          <p:cNvPr id="33" name="TextBox 32">
            <a:extLst>
              <a:ext uri="{FF2B5EF4-FFF2-40B4-BE49-F238E27FC236}">
                <a16:creationId xmlns:a16="http://schemas.microsoft.com/office/drawing/2014/main" id="{03ACD5B0-F287-DCD9-A7C9-69562A2A4E26}"/>
              </a:ext>
            </a:extLst>
          </p:cNvPr>
          <p:cNvSpPr txBox="1"/>
          <p:nvPr/>
        </p:nvSpPr>
        <p:spPr>
          <a:xfrm>
            <a:off x="6799118" y="5566003"/>
            <a:ext cx="955964" cy="369332"/>
          </a:xfrm>
          <a:prstGeom prst="rect">
            <a:avLst/>
          </a:prstGeom>
          <a:noFill/>
        </p:spPr>
        <p:txBody>
          <a:bodyPr wrap="square" rtlCol="0">
            <a:spAutoFit/>
          </a:bodyPr>
          <a:lstStyle/>
          <a:p>
            <a:pPr algn="ctr"/>
            <a:r>
              <a:rPr lang="en-ZA" dirty="0"/>
              <a:t>50ps</a:t>
            </a:r>
          </a:p>
        </p:txBody>
      </p:sp>
      <p:cxnSp>
        <p:nvCxnSpPr>
          <p:cNvPr id="37" name="Straight Connector 36">
            <a:extLst>
              <a:ext uri="{FF2B5EF4-FFF2-40B4-BE49-F238E27FC236}">
                <a16:creationId xmlns:a16="http://schemas.microsoft.com/office/drawing/2014/main" id="{3A2EA43B-4781-2F59-9B6F-0B6DED5DF1AA}"/>
              </a:ext>
            </a:extLst>
          </p:cNvPr>
          <p:cNvCxnSpPr>
            <a:cxnSpLocks/>
          </p:cNvCxnSpPr>
          <p:nvPr/>
        </p:nvCxnSpPr>
        <p:spPr>
          <a:xfrm>
            <a:off x="7277100" y="4017818"/>
            <a:ext cx="0" cy="332509"/>
          </a:xfrm>
          <a:prstGeom prst="line">
            <a:avLst/>
          </a:prstGeom>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067BE014-B016-4AD1-477A-B10EC61D4C14}"/>
              </a:ext>
            </a:extLst>
          </p:cNvPr>
          <p:cNvSpPr txBox="1"/>
          <p:nvPr/>
        </p:nvSpPr>
        <p:spPr>
          <a:xfrm>
            <a:off x="5846389" y="3822219"/>
            <a:ext cx="1612323" cy="369332"/>
          </a:xfrm>
          <a:prstGeom prst="rect">
            <a:avLst/>
          </a:prstGeom>
          <a:noFill/>
        </p:spPr>
        <p:txBody>
          <a:bodyPr wrap="square" rtlCol="0">
            <a:spAutoFit/>
          </a:bodyPr>
          <a:lstStyle/>
          <a:p>
            <a:pPr algn="ctr"/>
            <a:r>
              <a:rPr lang="en-ZA" dirty="0"/>
              <a:t>Rise time</a:t>
            </a:r>
          </a:p>
        </p:txBody>
      </p:sp>
      <p:pic>
        <p:nvPicPr>
          <p:cNvPr id="56" name="Audio 55">
            <a:hlinkClick r:id="" action="ppaction://media"/>
            <a:extLst>
              <a:ext uri="{FF2B5EF4-FFF2-40B4-BE49-F238E27FC236}">
                <a16:creationId xmlns:a16="http://schemas.microsoft.com/office/drawing/2014/main" id="{B80457F4-5A4C-AF72-4AD2-21F960699241}"/>
              </a:ext>
            </a:extLst>
          </p:cNvPr>
          <p:cNvPicPr>
            <a:picLocks noChangeAspect="1"/>
          </p:cNvPicPr>
          <p:nvPr>
            <a:audioFile r:link="rId2"/>
            <p:extLst>
              <p:ext uri="{DAA4B4D4-6D71-4841-9C94-3DE7FCFB9230}">
                <p14:media xmlns:p14="http://schemas.microsoft.com/office/powerpoint/2010/main" r:embed="rId1"/>
              </p:ext>
            </p:extLst>
          </p:nvPr>
        </p:nvPicPr>
        <p:blipFill>
          <a:blip r:embed="rId2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5542800"/>
      </p:ext>
    </p:extLst>
  </p:cSld>
  <p:clrMapOvr>
    <a:masterClrMapping/>
  </p:clrMapOvr>
  <mc:AlternateContent xmlns:mc="http://schemas.openxmlformats.org/markup-compatibility/2006">
    <mc:Choice xmlns:p14="http://schemas.microsoft.com/office/powerpoint/2010/main" Requires="p14">
      <p:transition spd="slow" p14:dur="2000" advTm="48939"/>
    </mc:Choice>
    <mc:Fallback>
      <p:transition spd="slow" advTm="489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826</TotalTime>
  <Words>1677</Words>
  <Application>Microsoft Office PowerPoint</Application>
  <PresentationFormat>Widescreen</PresentationFormat>
  <Paragraphs>146</Paragraphs>
  <Slides>16</Slides>
  <Notes>12</Notes>
  <HiddenSlides>0</HiddenSlides>
  <MMClips>16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Development of a Basic but Full Gate Library, using AQFP cells, for the Development of Complex Multi-Gates</vt:lpstr>
      <vt:lpstr>Overview</vt:lpstr>
      <vt:lpstr>What is AQFP technology?</vt:lpstr>
      <vt:lpstr>The Josephson Junction</vt:lpstr>
      <vt:lpstr>PowerPoint Presentation</vt:lpstr>
      <vt:lpstr>PowerPoint Presentation</vt:lpstr>
      <vt:lpstr>Constant Gate</vt:lpstr>
      <vt:lpstr>Clock Signal</vt:lpstr>
      <vt:lpstr>Adiabatic switching within AQFP </vt:lpstr>
      <vt:lpstr>Majority logic</vt:lpstr>
      <vt:lpstr>Majority logic</vt:lpstr>
      <vt:lpstr>Majority Logic within the AND Gate</vt:lpstr>
      <vt:lpstr>Signal Distortion Between Gates</vt:lpstr>
      <vt:lpstr>Creating Complex Multi-Gates</vt:lpstr>
      <vt:lpstr>Full Adder Output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a Basic but Full Gate Library, using AQFP cells, for the Development of Complex Multi-Gates</dc:title>
  <dc:creator>Ketteringham, JS, Mx [24009385@sun.ac.za]</dc:creator>
  <cp:lastModifiedBy>Ketteringham, JS, Mx [24009385@sun.ac.za]</cp:lastModifiedBy>
  <cp:revision>4</cp:revision>
  <dcterms:created xsi:type="dcterms:W3CDTF">2023-11-07T09:54:42Z</dcterms:created>
  <dcterms:modified xsi:type="dcterms:W3CDTF">2023-11-09T16:26:37Z</dcterms:modified>
</cp:coreProperties>
</file>